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6.xml" ContentType="application/vnd.openxmlformats-officedocument.drawingml.diagramData+xml"/>
  <Override PartName="/ppt/diagrams/data5.xml" ContentType="application/vnd.openxmlformats-officedocument.drawingml.diagramData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slideMasters/slideMaster2.xml" ContentType="application/vnd.openxmlformats-officedocument.presentationml.slideMaster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diagrams/quickStyle4.xml" ContentType="application/vnd.openxmlformats-officedocument.drawingml.diagramStyle+xml"/>
  <Override PartName="/ppt/diagrams/quickStyle1.xml" ContentType="application/vnd.openxmlformats-officedocument.drawingml.diagramStyle+xml"/>
  <Override PartName="/ppt/theme/theme3.xml" ContentType="application/vnd.openxmlformats-officedocument.theme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layout4.xml" ContentType="application/vnd.openxmlformats-officedocument.drawingml.diagramLayout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5.xml" ContentType="application/vnd.ms-office.drawingml.diagramDrawing+xml"/>
  <Override PartName="/ppt/diagrams/colors5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1.xml" ContentType="application/vnd.openxmlformats-officedocument.theme+xml"/>
  <Override PartName="/ppt/diagrams/layout5.xml" ContentType="application/vnd.openxmlformats-officedocument.drawingml.diagram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drawing3.xml" ContentType="application/vnd.ms-office.drawingml.diagramDrawing+xml"/>
  <Override PartName="/ppt/diagrams/layout3.xml" ContentType="application/vnd.openxmlformats-officedocument.drawingml.diagramLayout+xml"/>
  <Override PartName="/ppt/notesMasters/notesMaster1.xml" ContentType="application/vnd.openxmlformats-officedocument.presentationml.notesMaster+xml"/>
  <Override PartName="/ppt/diagrams/colors3.xml" ContentType="application/vnd.openxmlformats-officedocument.drawingml.diagramColors+xml"/>
  <Override PartName="/ppt/diagrams/quickStyle3.xml" ContentType="application/vnd.openxmlformats-officedocument.drawingml.diagram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80" r:id="rId3"/>
    <p:sldId id="257" r:id="rId4"/>
    <p:sldId id="292" r:id="rId5"/>
    <p:sldId id="293" r:id="rId6"/>
    <p:sldId id="296" r:id="rId7"/>
    <p:sldId id="295" r:id="rId8"/>
    <p:sldId id="294" r:id="rId9"/>
    <p:sldId id="297" r:id="rId10"/>
    <p:sldId id="279" r:id="rId11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65FA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83" d="100"/>
          <a:sy n="83" d="100"/>
        </p:scale>
        <p:origin x="102" y="14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9158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customXml" Target="../customXml/item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EFF148-FEDF-432D-805F-1642107F6B67}" type="doc">
      <dgm:prSet loTypeId="urn:microsoft.com/office/officeart/2005/8/layout/hList6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A182A69-ACA3-4E16-B3E3-89362788B530}">
      <dgm:prSet phldrT="[Текст]" custT="1"/>
      <dgm:spPr/>
      <dgm:t>
        <a:bodyPr/>
        <a:lstStyle/>
        <a:p>
          <a:pPr algn="l">
            <a:spcBef>
              <a:spcPts val="1200"/>
            </a:spcBef>
            <a:spcAft>
              <a:spcPts val="600"/>
            </a:spcAft>
          </a:pPr>
          <a:r>
            <a:rPr lang="ru-RU" sz="1700" smtClean="0">
              <a:latin typeface="Times New Roman" pitchFamily="18" charset="0"/>
              <a:cs typeface="Times New Roman" pitchFamily="18" charset="0"/>
            </a:rPr>
            <a:t>МКСО - </a:t>
          </a:r>
          <a:r>
            <a:rPr lang="ru-RU" sz="17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статус юрлица</a:t>
          </a:r>
          <a:endParaRPr lang="ru-RU" sz="170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algn="l">
            <a:spcBef>
              <a:spcPts val="1200"/>
            </a:spcBef>
            <a:spcAft>
              <a:spcPts val="600"/>
            </a:spcAft>
          </a:pPr>
          <a:endParaRPr lang="ru-RU" sz="1700" smtClean="0">
            <a:latin typeface="Times New Roman" pitchFamily="18" charset="0"/>
            <a:cs typeface="Times New Roman" pitchFamily="18" charset="0"/>
          </a:endParaRPr>
        </a:p>
        <a:p>
          <a:pPr algn="l">
            <a:spcBef>
              <a:spcPts val="1200"/>
            </a:spcBef>
            <a:spcAft>
              <a:spcPts val="600"/>
            </a:spcAft>
          </a:pPr>
          <a:r>
            <a:rPr lang="ru-RU" sz="1700" smtClean="0">
              <a:latin typeface="Times New Roman" pitchFamily="18" charset="0"/>
              <a:cs typeface="Times New Roman" pitchFamily="18" charset="0"/>
            </a:rPr>
            <a:t>Принцип </a:t>
          </a:r>
          <a:r>
            <a:rPr lang="ru-RU" sz="17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открытости</a:t>
          </a:r>
          <a:r>
            <a:rPr lang="ru-RU" sz="17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</a:p>
        <a:p>
          <a:pPr algn="l">
            <a:spcBef>
              <a:spcPts val="1200"/>
            </a:spcBef>
            <a:spcAft>
              <a:spcPts val="600"/>
            </a:spcAft>
          </a:pPr>
          <a:endParaRPr lang="ru-RU" sz="1700" smtClean="0">
            <a:latin typeface="Times New Roman" pitchFamily="18" charset="0"/>
            <a:cs typeface="Times New Roman" pitchFamily="18" charset="0"/>
          </a:endParaRPr>
        </a:p>
        <a:p>
          <a:pPr algn="l">
            <a:spcBef>
              <a:spcPts val="1200"/>
            </a:spcBef>
            <a:spcAft>
              <a:spcPts val="600"/>
            </a:spcAft>
          </a:pPr>
          <a:r>
            <a:rPr lang="ru-RU" sz="17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Ведомственные награды </a:t>
          </a:r>
          <a:r>
            <a:rPr lang="ru-RU" sz="1700" smtClean="0">
              <a:latin typeface="Times New Roman" pitchFamily="18" charset="0"/>
              <a:cs typeface="Times New Roman" pitchFamily="18" charset="0"/>
            </a:rPr>
            <a:t>и знаки отличия</a:t>
          </a:r>
          <a:endParaRPr lang="ru-RU" sz="1700" dirty="0" smtClean="0">
            <a:latin typeface="Times New Roman" pitchFamily="18" charset="0"/>
            <a:cs typeface="Times New Roman" pitchFamily="18" charset="0"/>
          </a:endParaRPr>
        </a:p>
      </dgm:t>
    </dgm:pt>
    <dgm:pt modelId="{3DE13112-7A37-4E0A-9D71-ADADE22904D5}" type="parTrans" cxnId="{CAABE34B-9043-443F-8479-BA66516A581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AAC00C7-88FF-40FD-8513-7C168BD85A84}" type="sibTrans" cxnId="{CAABE34B-9043-443F-8479-BA66516A581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56244F3-B33D-4D33-97A3-389A4ACF3EE1}">
      <dgm:prSet phldrT="[Текст]" custT="1"/>
      <dgm:spPr/>
      <dgm:t>
        <a:bodyPr/>
        <a:lstStyle/>
        <a:p>
          <a:pPr algn="l">
            <a:spcAft>
              <a:spcPts val="600"/>
            </a:spcAft>
          </a:pPr>
          <a:endParaRPr lang="ru-RU" sz="1700" smtClean="0">
            <a:latin typeface="Times New Roman" pitchFamily="18" charset="0"/>
            <a:cs typeface="Times New Roman" pitchFamily="18" charset="0"/>
          </a:endParaRPr>
        </a:p>
        <a:p>
          <a:pPr algn="l">
            <a:spcAft>
              <a:spcPts val="600"/>
            </a:spcAft>
          </a:pPr>
          <a:r>
            <a:rPr lang="ru-RU" sz="1700" b="1" u="none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Штатная численность</a:t>
          </a:r>
          <a:r>
            <a:rPr lang="ru-RU" sz="1700" u="none" smtClean="0">
              <a:latin typeface="Times New Roman" pitchFamily="18" charset="0"/>
              <a:cs typeface="Times New Roman" pitchFamily="18" charset="0"/>
            </a:rPr>
            <a:t>:</a:t>
          </a:r>
        </a:p>
        <a:p>
          <a:pPr algn="l">
            <a:spcAft>
              <a:spcPts val="600"/>
            </a:spcAft>
          </a:pPr>
          <a:r>
            <a:rPr lang="ru-RU" sz="1700" smtClean="0">
              <a:latin typeface="Times New Roman" pitchFamily="18" charset="0"/>
              <a:cs typeface="Times New Roman" pitchFamily="18" charset="0"/>
            </a:rPr>
            <a:t>по представлению председателя  + </a:t>
          </a:r>
        </a:p>
        <a:p>
          <a:pPr algn="l">
            <a:spcAft>
              <a:spcPts val="600"/>
            </a:spcAft>
          </a:pPr>
          <a:r>
            <a:rPr lang="ru-RU" sz="1700" smtClean="0">
              <a:latin typeface="Times New Roman" pitchFamily="18" charset="0"/>
              <a:cs typeface="Times New Roman" pitchFamily="18" charset="0"/>
            </a:rPr>
            <a:t>с учетом: объема полномочий</a:t>
          </a:r>
        </a:p>
        <a:p>
          <a:pPr algn="l">
            <a:spcAft>
              <a:spcPts val="600"/>
            </a:spcAft>
          </a:pPr>
          <a:r>
            <a:rPr lang="ru-RU" sz="1700" smtClean="0">
              <a:latin typeface="Times New Roman" pitchFamily="18" charset="0"/>
              <a:cs typeface="Times New Roman" pitchFamily="18" charset="0"/>
            </a:rPr>
            <a:t>и обеспечения организационной и функциональной независимости</a:t>
          </a:r>
          <a:endParaRPr lang="ru-RU" sz="1700" dirty="0" smtClean="0">
            <a:latin typeface="Times New Roman" pitchFamily="18" charset="0"/>
            <a:cs typeface="Times New Roman" pitchFamily="18" charset="0"/>
          </a:endParaRPr>
        </a:p>
      </dgm:t>
    </dgm:pt>
    <dgm:pt modelId="{B9E6DF97-3856-41CA-824E-ACF2D3F57596}" type="parTrans" cxnId="{81AAD2C8-E934-4DBC-B6E5-E72E35351D6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49B62B8-5A6F-4E70-B636-3F652A6D9BD2}" type="sibTrans" cxnId="{81AAD2C8-E934-4DBC-B6E5-E72E35351D6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A66EA50-EDAC-42FF-B232-5767777EA438}">
      <dgm:prSet phldrT="[Текст]" custT="1"/>
      <dgm:spPr/>
      <dgm:t>
        <a:bodyPr/>
        <a:lstStyle/>
        <a:p>
          <a:pPr algn="l">
            <a:spcBef>
              <a:spcPts val="2400"/>
            </a:spcBef>
            <a:spcAft>
              <a:spcPts val="600"/>
            </a:spcAft>
          </a:pPr>
          <a:r>
            <a:rPr lang="ru-RU" sz="1700" smtClean="0">
              <a:latin typeface="Times New Roman" pitchFamily="18" charset="0"/>
              <a:cs typeface="Times New Roman" pitchFamily="18" charset="0"/>
            </a:rPr>
            <a:t>Председатель, зампредседателя, аудиторы -</a:t>
          </a:r>
          <a:r>
            <a:rPr lang="ru-RU" sz="17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муниципальные должности</a:t>
          </a:r>
          <a:r>
            <a:rPr lang="ru-RU" sz="17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.</a:t>
          </a:r>
        </a:p>
        <a:p>
          <a:pPr algn="l">
            <a:spcBef>
              <a:spcPts val="2400"/>
            </a:spcBef>
            <a:spcAft>
              <a:spcPts val="600"/>
            </a:spcAft>
          </a:pPr>
          <a:endParaRPr lang="ru-RU" sz="1700" smtClean="0">
            <a:latin typeface="Times New Roman" pitchFamily="18" charset="0"/>
            <a:cs typeface="Times New Roman" pitchFamily="18" charset="0"/>
          </a:endParaRPr>
        </a:p>
        <a:p>
          <a:pPr algn="l">
            <a:spcBef>
              <a:spcPts val="1200"/>
            </a:spcBef>
            <a:spcAft>
              <a:spcPts val="600"/>
            </a:spcAft>
          </a:pPr>
          <a:r>
            <a:rPr lang="ru-RU" sz="1700" smtClean="0">
              <a:latin typeface="Times New Roman" pitchFamily="18" charset="0"/>
              <a:cs typeface="Times New Roman" pitchFamily="18" charset="0"/>
            </a:rPr>
            <a:t>Виды </a:t>
          </a:r>
          <a:r>
            <a:rPr lang="ru-RU" sz="17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должностей инспекторов</a:t>
          </a:r>
          <a:endParaRPr lang="ru-RU" sz="17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298422F1-C296-4DE7-ABD6-C0B3CF60191C}" type="parTrans" cxnId="{2B23D782-9A5B-4CB1-BD45-1A05107697B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AF0B5B6-621E-4D0B-9EC0-CC52989A342E}" type="sibTrans" cxnId="{2B23D782-9A5B-4CB1-BD45-1A05107697B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2A4BB7E-1026-4691-A6BF-3AEA658BFD67}" type="pres">
      <dgm:prSet presAssocID="{83EFF148-FEDF-432D-805F-1642107F6B6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4E9A261-821C-4B12-BD88-2AD788A5FF18}" type="pres">
      <dgm:prSet presAssocID="{CA182A69-ACA3-4E16-B3E3-89362788B530}" presName="node" presStyleLbl="node1" presStyleIdx="0" presStyleCnt="3" custLinFactNeighborX="-38704" custLinFactNeighborY="20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30C9AD-B549-42A8-9D51-703982FFDC15}" type="pres">
      <dgm:prSet presAssocID="{EAAC00C7-88FF-40FD-8513-7C168BD85A84}" presName="sibTrans" presStyleCnt="0"/>
      <dgm:spPr/>
      <dgm:t>
        <a:bodyPr/>
        <a:lstStyle/>
        <a:p>
          <a:endParaRPr lang="ru-RU"/>
        </a:p>
      </dgm:t>
    </dgm:pt>
    <dgm:pt modelId="{EA10FB2B-6408-4D1E-8244-7F7E1499DAFD}" type="pres">
      <dgm:prSet presAssocID="{356244F3-B33D-4D33-97A3-389A4ACF3EE1}" presName="node" presStyleLbl="node1" presStyleIdx="1" presStyleCnt="3" custLinFactNeighborX="17419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43D87C-D6C3-4E05-AAC8-B889DC7E2ED6}" type="pres">
      <dgm:prSet presAssocID="{D49B62B8-5A6F-4E70-B636-3F652A6D9BD2}" presName="sibTrans" presStyleCnt="0"/>
      <dgm:spPr/>
      <dgm:t>
        <a:bodyPr/>
        <a:lstStyle/>
        <a:p>
          <a:endParaRPr lang="ru-RU"/>
        </a:p>
      </dgm:t>
    </dgm:pt>
    <dgm:pt modelId="{6C5E1978-A36B-41BB-B6EE-E4A0054CB965}" type="pres">
      <dgm:prSet presAssocID="{4A66EA50-EDAC-42FF-B232-5767777EA438}" presName="node" presStyleLbl="node1" presStyleIdx="2" presStyleCnt="3" custLinFactNeighborX="-2843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8278B1-FB52-4253-999B-424A618D294F}" type="presOf" srcId="{356244F3-B33D-4D33-97A3-389A4ACF3EE1}" destId="{EA10FB2B-6408-4D1E-8244-7F7E1499DAFD}" srcOrd="0" destOrd="0" presId="urn:microsoft.com/office/officeart/2005/8/layout/hList6"/>
    <dgm:cxn modelId="{CAABE34B-9043-443F-8479-BA66516A581B}" srcId="{83EFF148-FEDF-432D-805F-1642107F6B67}" destId="{CA182A69-ACA3-4E16-B3E3-89362788B530}" srcOrd="0" destOrd="0" parTransId="{3DE13112-7A37-4E0A-9D71-ADADE22904D5}" sibTransId="{EAAC00C7-88FF-40FD-8513-7C168BD85A84}"/>
    <dgm:cxn modelId="{E143659D-007C-4747-9145-B6E069DAAADB}" type="presOf" srcId="{83EFF148-FEDF-432D-805F-1642107F6B67}" destId="{02A4BB7E-1026-4691-A6BF-3AEA658BFD67}" srcOrd="0" destOrd="0" presId="urn:microsoft.com/office/officeart/2005/8/layout/hList6"/>
    <dgm:cxn modelId="{6F8EE0E0-CE90-48ED-8103-D97E157BB3F0}" type="presOf" srcId="{CA182A69-ACA3-4E16-B3E3-89362788B530}" destId="{64E9A261-821C-4B12-BD88-2AD788A5FF18}" srcOrd="0" destOrd="0" presId="urn:microsoft.com/office/officeart/2005/8/layout/hList6"/>
    <dgm:cxn modelId="{81AAD2C8-E934-4DBC-B6E5-E72E35351D69}" srcId="{83EFF148-FEDF-432D-805F-1642107F6B67}" destId="{356244F3-B33D-4D33-97A3-389A4ACF3EE1}" srcOrd="1" destOrd="0" parTransId="{B9E6DF97-3856-41CA-824E-ACF2D3F57596}" sibTransId="{D49B62B8-5A6F-4E70-B636-3F652A6D9BD2}"/>
    <dgm:cxn modelId="{2B23D782-9A5B-4CB1-BD45-1A05107697BC}" srcId="{83EFF148-FEDF-432D-805F-1642107F6B67}" destId="{4A66EA50-EDAC-42FF-B232-5767777EA438}" srcOrd="2" destOrd="0" parTransId="{298422F1-C296-4DE7-ABD6-C0B3CF60191C}" sibTransId="{7AF0B5B6-621E-4D0B-9EC0-CC52989A342E}"/>
    <dgm:cxn modelId="{A449F184-2247-45FD-BD28-6965C2991006}" type="presOf" srcId="{4A66EA50-EDAC-42FF-B232-5767777EA438}" destId="{6C5E1978-A36B-41BB-B6EE-E4A0054CB965}" srcOrd="0" destOrd="0" presId="urn:microsoft.com/office/officeart/2005/8/layout/hList6"/>
    <dgm:cxn modelId="{49FAF29B-9A21-4A24-A711-637023E4236F}" type="presParOf" srcId="{02A4BB7E-1026-4691-A6BF-3AEA658BFD67}" destId="{64E9A261-821C-4B12-BD88-2AD788A5FF18}" srcOrd="0" destOrd="0" presId="urn:microsoft.com/office/officeart/2005/8/layout/hList6"/>
    <dgm:cxn modelId="{D327AE96-FCD7-488E-882E-366D350125A4}" type="presParOf" srcId="{02A4BB7E-1026-4691-A6BF-3AEA658BFD67}" destId="{0930C9AD-B549-42A8-9D51-703982FFDC15}" srcOrd="1" destOrd="0" presId="urn:microsoft.com/office/officeart/2005/8/layout/hList6"/>
    <dgm:cxn modelId="{E4B8C903-3A5F-49A5-95C1-9FE931209C33}" type="presParOf" srcId="{02A4BB7E-1026-4691-A6BF-3AEA658BFD67}" destId="{EA10FB2B-6408-4D1E-8244-7F7E1499DAFD}" srcOrd="2" destOrd="0" presId="urn:microsoft.com/office/officeart/2005/8/layout/hList6"/>
    <dgm:cxn modelId="{8B167981-7E15-4EA8-8C4B-4CDE3619D75A}" type="presParOf" srcId="{02A4BB7E-1026-4691-A6BF-3AEA658BFD67}" destId="{5C43D87C-D6C3-4E05-AAC8-B889DC7E2ED6}" srcOrd="3" destOrd="0" presId="urn:microsoft.com/office/officeart/2005/8/layout/hList6"/>
    <dgm:cxn modelId="{6B83C1F4-A97F-4EB8-B7C1-571D484B986C}" type="presParOf" srcId="{02A4BB7E-1026-4691-A6BF-3AEA658BFD67}" destId="{6C5E1978-A36B-41BB-B6EE-E4A0054CB965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6CBA55-0D81-4A13-A13C-F1437291B425}" type="doc">
      <dgm:prSet loTypeId="urn:microsoft.com/office/officeart/2005/8/layout/vList2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3720E2C-26BC-4CD3-9234-83B97B4146A5}">
      <dgm:prSet phldrT="[Текст]" custT="1"/>
      <dgm:spPr/>
      <dgm:t>
        <a:bodyPr/>
        <a:lstStyle/>
        <a:p>
          <a:r>
            <a:rPr lang="ru-RU" sz="1800" b="0" dirty="0" smtClean="0">
              <a:latin typeface="Times New Roman" pitchFamily="18" charset="0"/>
              <a:cs typeface="Times New Roman" pitchFamily="18" charset="0"/>
            </a:rPr>
            <a:t>Право представительного органа МО обратиться в КСО субъекта за </a:t>
          </a:r>
          <a:r>
            <a:rPr lang="ru-RU" sz="18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заключением о соответствии кандидата на должность </a:t>
          </a:r>
          <a:r>
            <a:rPr lang="ru-RU" sz="1800" b="0" dirty="0" smtClean="0">
              <a:latin typeface="Times New Roman" pitchFamily="18" charset="0"/>
              <a:cs typeface="Times New Roman" pitchFamily="18" charset="0"/>
            </a:rPr>
            <a:t>председателя муниципального КСО квалификационным требованиям</a:t>
          </a:r>
        </a:p>
      </dgm:t>
    </dgm:pt>
    <dgm:pt modelId="{149A1B09-1335-4DBB-81BC-E784A79E0794}" type="parTrans" cxnId="{B0E8B793-4B82-43BA-810F-57E9BA417CA0}">
      <dgm:prSet/>
      <dgm:spPr/>
      <dgm:t>
        <a:bodyPr/>
        <a:lstStyle/>
        <a:p>
          <a:endParaRPr lang="ru-RU"/>
        </a:p>
      </dgm:t>
    </dgm:pt>
    <dgm:pt modelId="{8A5653F9-C3E8-4597-A02E-57CF41302ED7}" type="sibTrans" cxnId="{B0E8B793-4B82-43BA-810F-57E9BA417CA0}">
      <dgm:prSet/>
      <dgm:spPr/>
      <dgm:t>
        <a:bodyPr/>
        <a:lstStyle/>
        <a:p>
          <a:endParaRPr lang="ru-RU"/>
        </a:p>
      </dgm:t>
    </dgm:pt>
    <dgm:pt modelId="{E318E076-9169-4421-A142-B297DCC95F59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Квалификационные требования</a:t>
          </a:r>
          <a:r>
            <a:rPr lang="ru-RU" sz="1800" b="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dirty="0" smtClean="0">
              <a:latin typeface="Times New Roman" pitchFamily="18" charset="0"/>
              <a:cs typeface="Times New Roman" pitchFamily="18" charset="0"/>
            </a:rPr>
            <a:t>(должности председателя, заместителя председателя, аудиторов)</a:t>
          </a:r>
        </a:p>
      </dgm:t>
    </dgm:pt>
    <dgm:pt modelId="{65A8FB33-E042-4883-9784-5B31568B743B}" type="parTrans" cxnId="{71068C04-D4DA-4BB1-9658-F7C69D1D5207}">
      <dgm:prSet/>
      <dgm:spPr/>
      <dgm:t>
        <a:bodyPr/>
        <a:lstStyle/>
        <a:p>
          <a:endParaRPr lang="ru-RU"/>
        </a:p>
      </dgm:t>
    </dgm:pt>
    <dgm:pt modelId="{008ECE94-F59D-4DE2-AA52-3E5C9F3923AD}" type="sibTrans" cxnId="{71068C04-D4DA-4BB1-9658-F7C69D1D5207}">
      <dgm:prSet/>
      <dgm:spPr/>
      <dgm:t>
        <a:bodyPr/>
        <a:lstStyle/>
        <a:p>
          <a:endParaRPr lang="ru-RU"/>
        </a:p>
      </dgm:t>
    </dgm:pt>
    <dgm:pt modelId="{2226F2AF-42AA-4688-A2E1-CA7D4CABC473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высшее образование;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BA50BDAC-C2A8-48EE-BE51-4CDCE99EA11D}" type="parTrans" cxnId="{470625C3-8C60-49C7-B6B7-A066D1CCA51E}">
      <dgm:prSet/>
      <dgm:spPr/>
      <dgm:t>
        <a:bodyPr/>
        <a:lstStyle/>
        <a:p>
          <a:endParaRPr lang="ru-RU"/>
        </a:p>
      </dgm:t>
    </dgm:pt>
    <dgm:pt modelId="{A9CE4579-2405-40F9-AE0C-326985C39BA2}" type="sibTrans" cxnId="{470625C3-8C60-49C7-B6B7-A066D1CCA51E}">
      <dgm:prSet/>
      <dgm:spPr/>
      <dgm:t>
        <a:bodyPr/>
        <a:lstStyle/>
        <a:p>
          <a:endParaRPr lang="ru-RU"/>
        </a:p>
      </dgm:t>
    </dgm:pt>
    <dgm:pt modelId="{E8F6922D-B190-4353-96CC-D6CB66C678BD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опыт в области гос.(мун.) управления, контроля (аудита), экономики, финансов, юриспруденции не менее 5 лет;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6207B23A-1006-4D0F-A602-809ABECE44A5}" type="parTrans" cxnId="{F7EC1C22-11DE-46C7-9442-B5FDEB81FB72}">
      <dgm:prSet/>
      <dgm:spPr/>
      <dgm:t>
        <a:bodyPr/>
        <a:lstStyle/>
        <a:p>
          <a:endParaRPr lang="ru-RU"/>
        </a:p>
      </dgm:t>
    </dgm:pt>
    <dgm:pt modelId="{7470DE71-92BB-4C50-AF76-C96066A531FC}" type="sibTrans" cxnId="{F7EC1C22-11DE-46C7-9442-B5FDEB81FB72}">
      <dgm:prSet/>
      <dgm:spPr/>
      <dgm:t>
        <a:bodyPr/>
        <a:lstStyle/>
        <a:p>
          <a:endParaRPr lang="ru-RU"/>
        </a:p>
      </dgm:t>
    </dgm:pt>
    <dgm:pt modelId="{60AE43C0-FF71-4462-8A95-5FAFACDC471E}">
      <dgm:prSet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знание Конституции РФ, ФЗ, законодательства субъекта, муниципальных ПА, общих требований к стандартам (утверждены СП РФ).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45E0B61A-31C7-4DFA-AEBC-F8B39B5DE4D6}" type="parTrans" cxnId="{DE66770E-B98A-4525-867C-87FAD9252DD2}">
      <dgm:prSet/>
      <dgm:spPr/>
      <dgm:t>
        <a:bodyPr/>
        <a:lstStyle/>
        <a:p>
          <a:endParaRPr lang="ru-RU"/>
        </a:p>
      </dgm:t>
    </dgm:pt>
    <dgm:pt modelId="{7D26F9CD-AEA4-4E2A-BB47-11217CC76193}" type="sibTrans" cxnId="{DE66770E-B98A-4525-867C-87FAD9252DD2}">
      <dgm:prSet/>
      <dgm:spPr/>
      <dgm:t>
        <a:bodyPr/>
        <a:lstStyle/>
        <a:p>
          <a:endParaRPr lang="ru-RU"/>
        </a:p>
      </dgm:t>
    </dgm:pt>
    <dgm:pt modelId="{15AF0C26-D8CF-4262-B1ED-1FFF4B58D2D5}">
      <dgm:prSet phldrT="[Текст]" custT="1"/>
      <dgm:spPr/>
      <dgm:t>
        <a:bodyPr/>
        <a:lstStyle/>
        <a:p>
          <a:r>
            <a:rPr lang="ru-RU" sz="1800" b="0" dirty="0" smtClean="0">
              <a:latin typeface="Times New Roman" pitchFamily="18" charset="0"/>
              <a:cs typeface="Times New Roman" pitchFamily="18" charset="0"/>
            </a:rPr>
            <a:t>Право КСО,  законодательных органов субъектов и органов МС обратиться в СП РФ за </a:t>
          </a:r>
          <a:r>
            <a:rPr lang="ru-RU" sz="18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заключением о соответствии деятельности</a:t>
          </a:r>
          <a:r>
            <a:rPr lang="ru-RU" sz="1800" b="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0" dirty="0" smtClean="0">
              <a:latin typeface="Times New Roman" pitchFamily="18" charset="0"/>
              <a:cs typeface="Times New Roman" pitchFamily="18" charset="0"/>
            </a:rPr>
            <a:t>КСО законодательству</a:t>
          </a:r>
        </a:p>
      </dgm:t>
    </dgm:pt>
    <dgm:pt modelId="{6350C68A-DCD8-4185-BA76-1A703BE70076}" type="parTrans" cxnId="{D86F4013-2F22-4188-B94B-C9AF1FB3E07A}">
      <dgm:prSet/>
      <dgm:spPr/>
      <dgm:t>
        <a:bodyPr/>
        <a:lstStyle/>
        <a:p>
          <a:endParaRPr lang="ru-RU"/>
        </a:p>
      </dgm:t>
    </dgm:pt>
    <dgm:pt modelId="{BEBF49B3-576E-43ED-91C6-6D7A85D8BFF2}" type="sibTrans" cxnId="{D86F4013-2F22-4188-B94B-C9AF1FB3E07A}">
      <dgm:prSet/>
      <dgm:spPr/>
      <dgm:t>
        <a:bodyPr/>
        <a:lstStyle/>
        <a:p>
          <a:endParaRPr lang="ru-RU"/>
        </a:p>
      </dgm:t>
    </dgm:pt>
    <dgm:pt modelId="{1A56C522-C17D-49EC-A0CA-7F617044AB46}" type="pres">
      <dgm:prSet presAssocID="{7B6CBA55-0D81-4A13-A13C-F1437291B42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BED2BB0-542A-4F34-979D-C2D56F38EB40}" type="pres">
      <dgm:prSet presAssocID="{C3720E2C-26BC-4CD3-9234-83B97B4146A5}" presName="parentText" presStyleLbl="node1" presStyleIdx="0" presStyleCnt="3" custLinFactY="13487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C6C021-E9B3-44E4-8B39-46D8E9F1FF00}" type="pres">
      <dgm:prSet presAssocID="{8A5653F9-C3E8-4597-A02E-57CF41302ED7}" presName="spacer" presStyleCnt="0"/>
      <dgm:spPr/>
      <dgm:t>
        <a:bodyPr/>
        <a:lstStyle/>
        <a:p>
          <a:endParaRPr lang="ru-RU"/>
        </a:p>
      </dgm:t>
    </dgm:pt>
    <dgm:pt modelId="{17682CF5-085C-4DEE-97BA-578AEC473755}" type="pres">
      <dgm:prSet presAssocID="{E318E076-9169-4421-A142-B297DCC95F59}" presName="parentText" presStyleLbl="node1" presStyleIdx="1" presStyleCnt="3" custLinFactNeighborY="1421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E47259-86AA-4BB0-B3CD-0A671EE461CA}" type="pres">
      <dgm:prSet presAssocID="{E318E076-9169-4421-A142-B297DCC95F59}" presName="childText" presStyleLbl="revTx" presStyleIdx="0" presStyleCnt="1" custScaleY="135850" custLinFactNeighborY="346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FB8734-A0D2-4369-AA97-6B1BC51F3894}" type="pres">
      <dgm:prSet presAssocID="{15AF0C26-D8CF-4262-B1ED-1FFF4B58D2D5}" presName="parentText" presStyleLbl="node1" presStyleIdx="2" presStyleCnt="3" custLinFactNeighborX="126" custLinFactNeighborY="-1074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66770E-B98A-4525-867C-87FAD9252DD2}" srcId="{E318E076-9169-4421-A142-B297DCC95F59}" destId="{60AE43C0-FF71-4462-8A95-5FAFACDC471E}" srcOrd="2" destOrd="0" parTransId="{45E0B61A-31C7-4DFA-AEBC-F8B39B5DE4D6}" sibTransId="{7D26F9CD-AEA4-4E2A-BB47-11217CC76193}"/>
    <dgm:cxn modelId="{71068C04-D4DA-4BB1-9658-F7C69D1D5207}" srcId="{7B6CBA55-0D81-4A13-A13C-F1437291B425}" destId="{E318E076-9169-4421-A142-B297DCC95F59}" srcOrd="1" destOrd="0" parTransId="{65A8FB33-E042-4883-9784-5B31568B743B}" sibTransId="{008ECE94-F59D-4DE2-AA52-3E5C9F3923AD}"/>
    <dgm:cxn modelId="{F7EC1C22-11DE-46C7-9442-B5FDEB81FB72}" srcId="{E318E076-9169-4421-A142-B297DCC95F59}" destId="{E8F6922D-B190-4353-96CC-D6CB66C678BD}" srcOrd="1" destOrd="0" parTransId="{6207B23A-1006-4D0F-A602-809ABECE44A5}" sibTransId="{7470DE71-92BB-4C50-AF76-C96066A531FC}"/>
    <dgm:cxn modelId="{39B4D31F-9FC7-466D-953A-5521CC00E3F5}" type="presOf" srcId="{E8F6922D-B190-4353-96CC-D6CB66C678BD}" destId="{AFE47259-86AA-4BB0-B3CD-0A671EE461CA}" srcOrd="0" destOrd="1" presId="urn:microsoft.com/office/officeart/2005/8/layout/vList2"/>
    <dgm:cxn modelId="{D86F4013-2F22-4188-B94B-C9AF1FB3E07A}" srcId="{7B6CBA55-0D81-4A13-A13C-F1437291B425}" destId="{15AF0C26-D8CF-4262-B1ED-1FFF4B58D2D5}" srcOrd="2" destOrd="0" parTransId="{6350C68A-DCD8-4185-BA76-1A703BE70076}" sibTransId="{BEBF49B3-576E-43ED-91C6-6D7A85D8BFF2}"/>
    <dgm:cxn modelId="{E9EDDA72-E8B7-429B-AAC9-1BE775BB1CCE}" type="presOf" srcId="{15AF0C26-D8CF-4262-B1ED-1FFF4B58D2D5}" destId="{02FB8734-A0D2-4369-AA97-6B1BC51F3894}" srcOrd="0" destOrd="0" presId="urn:microsoft.com/office/officeart/2005/8/layout/vList2"/>
    <dgm:cxn modelId="{85C7F4D1-98CA-455D-AEE6-6E3FF0A712D8}" type="presOf" srcId="{2226F2AF-42AA-4688-A2E1-CA7D4CABC473}" destId="{AFE47259-86AA-4BB0-B3CD-0A671EE461CA}" srcOrd="0" destOrd="0" presId="urn:microsoft.com/office/officeart/2005/8/layout/vList2"/>
    <dgm:cxn modelId="{C24EE985-4939-480C-B8DB-3D3E67B85D91}" type="presOf" srcId="{C3720E2C-26BC-4CD3-9234-83B97B4146A5}" destId="{1BED2BB0-542A-4F34-979D-C2D56F38EB40}" srcOrd="0" destOrd="0" presId="urn:microsoft.com/office/officeart/2005/8/layout/vList2"/>
    <dgm:cxn modelId="{470625C3-8C60-49C7-B6B7-A066D1CCA51E}" srcId="{E318E076-9169-4421-A142-B297DCC95F59}" destId="{2226F2AF-42AA-4688-A2E1-CA7D4CABC473}" srcOrd="0" destOrd="0" parTransId="{BA50BDAC-C2A8-48EE-BE51-4CDCE99EA11D}" sibTransId="{A9CE4579-2405-40F9-AE0C-326985C39BA2}"/>
    <dgm:cxn modelId="{52F7F45B-C24C-410C-95E8-6CE04F7B65CB}" type="presOf" srcId="{60AE43C0-FF71-4462-8A95-5FAFACDC471E}" destId="{AFE47259-86AA-4BB0-B3CD-0A671EE461CA}" srcOrd="0" destOrd="2" presId="urn:microsoft.com/office/officeart/2005/8/layout/vList2"/>
    <dgm:cxn modelId="{1CD13973-B942-4D6D-8D7F-D0BB6F5FEE65}" type="presOf" srcId="{7B6CBA55-0D81-4A13-A13C-F1437291B425}" destId="{1A56C522-C17D-49EC-A0CA-7F617044AB46}" srcOrd="0" destOrd="0" presId="urn:microsoft.com/office/officeart/2005/8/layout/vList2"/>
    <dgm:cxn modelId="{B0E8B793-4B82-43BA-810F-57E9BA417CA0}" srcId="{7B6CBA55-0D81-4A13-A13C-F1437291B425}" destId="{C3720E2C-26BC-4CD3-9234-83B97B4146A5}" srcOrd="0" destOrd="0" parTransId="{149A1B09-1335-4DBB-81BC-E784A79E0794}" sibTransId="{8A5653F9-C3E8-4597-A02E-57CF41302ED7}"/>
    <dgm:cxn modelId="{CFF4C3D8-5794-4642-AF68-13634FC4BEC7}" type="presOf" srcId="{E318E076-9169-4421-A142-B297DCC95F59}" destId="{17682CF5-085C-4DEE-97BA-578AEC473755}" srcOrd="0" destOrd="0" presId="urn:microsoft.com/office/officeart/2005/8/layout/vList2"/>
    <dgm:cxn modelId="{D155BA66-2610-40BA-8D70-C1BD583E37B1}" type="presParOf" srcId="{1A56C522-C17D-49EC-A0CA-7F617044AB46}" destId="{1BED2BB0-542A-4F34-979D-C2D56F38EB40}" srcOrd="0" destOrd="0" presId="urn:microsoft.com/office/officeart/2005/8/layout/vList2"/>
    <dgm:cxn modelId="{6F9CF434-D75D-43F4-B29F-FC45EAF9418B}" type="presParOf" srcId="{1A56C522-C17D-49EC-A0CA-7F617044AB46}" destId="{69C6C021-E9B3-44E4-8B39-46D8E9F1FF00}" srcOrd="1" destOrd="0" presId="urn:microsoft.com/office/officeart/2005/8/layout/vList2"/>
    <dgm:cxn modelId="{9674CD28-1AB2-44AE-A867-92F048421F7E}" type="presParOf" srcId="{1A56C522-C17D-49EC-A0CA-7F617044AB46}" destId="{17682CF5-085C-4DEE-97BA-578AEC473755}" srcOrd="2" destOrd="0" presId="urn:microsoft.com/office/officeart/2005/8/layout/vList2"/>
    <dgm:cxn modelId="{FABB4377-0337-436F-AF44-A2A13FFB6A8F}" type="presParOf" srcId="{1A56C522-C17D-49EC-A0CA-7F617044AB46}" destId="{AFE47259-86AA-4BB0-B3CD-0A671EE461CA}" srcOrd="3" destOrd="0" presId="urn:microsoft.com/office/officeart/2005/8/layout/vList2"/>
    <dgm:cxn modelId="{E43429BD-5AAF-40A6-AB11-CC4B4F105F09}" type="presParOf" srcId="{1A56C522-C17D-49EC-A0CA-7F617044AB46}" destId="{02FB8734-A0D2-4369-AA97-6B1BC51F389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1586C9-E65C-47DC-8EC4-1393AA1F9CF3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7DA0085E-10F9-4D5B-B572-BBE638B65720}">
      <dgm:prSet phldrT="[Текст]" custT="1"/>
      <dgm:spPr>
        <a:solidFill>
          <a:schemeClr val="accent3">
            <a:lumMod val="75000"/>
          </a:schemeClr>
        </a:solidFill>
      </dgm:spPr>
      <dgm:t>
        <a:bodyPr vert="vert270"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Уточнение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8B18D841-8405-40DA-9229-3330B5CB7B88}" type="parTrans" cxnId="{07A7F397-66CB-48EC-AAA4-A350E0E52C13}">
      <dgm:prSet/>
      <dgm:spPr/>
      <dgm:t>
        <a:bodyPr/>
        <a:lstStyle/>
        <a:p>
          <a:endParaRPr lang="ru-RU"/>
        </a:p>
      </dgm:t>
    </dgm:pt>
    <dgm:pt modelId="{9ED2F56F-1EC6-4D56-B5EA-7A563225F26A}" type="sibTrans" cxnId="{07A7F397-66CB-48EC-AAA4-A350E0E52C13}">
      <dgm:prSet/>
      <dgm:spPr/>
      <dgm:t>
        <a:bodyPr/>
        <a:lstStyle/>
        <a:p>
          <a:endParaRPr lang="ru-RU"/>
        </a:p>
      </dgm:t>
    </dgm:pt>
    <dgm:pt modelId="{D919B25E-6616-47FD-8B2F-68FDAC0F4F8F}">
      <dgm:prSet phldrT="[Текст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pPr marL="108000" indent="-108000">
            <a:lnSpc>
              <a:spcPct val="100000"/>
            </a:lnSpc>
          </a:pP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организация и осуществление контроля за законностью и эффективностью использования средств бюджета, а также </a:t>
          </a:r>
          <a:r>
            <a:rPr lang="ru-RU" sz="16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иных средств в случаях, предусмотренных законом</a:t>
          </a:r>
          <a:r>
            <a:rPr lang="ru-RU" sz="1600" b="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;</a:t>
          </a:r>
          <a:endParaRPr lang="ru-RU" sz="1600" b="0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59AA7E9-1F97-4CEE-A9CB-CB4582AC0B57}" type="parTrans" cxnId="{E66248A4-B4AF-48DF-98F8-DA0237EBBE17}">
      <dgm:prSet/>
      <dgm:spPr/>
      <dgm:t>
        <a:bodyPr/>
        <a:lstStyle/>
        <a:p>
          <a:endParaRPr lang="ru-RU"/>
        </a:p>
      </dgm:t>
    </dgm:pt>
    <dgm:pt modelId="{15C8D21C-8AE5-4F7D-AC8C-473091BC9A2C}" type="sibTrans" cxnId="{E66248A4-B4AF-48DF-98F8-DA0237EBBE17}">
      <dgm:prSet/>
      <dgm:spPr/>
      <dgm:t>
        <a:bodyPr/>
        <a:lstStyle/>
        <a:p>
          <a:endParaRPr lang="ru-RU"/>
        </a:p>
      </dgm:t>
    </dgm:pt>
    <dgm:pt modelId="{FEFAE91A-27DF-4D4D-B733-2D2E4F84D688}">
      <dgm:prSet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pPr marL="108000" indent="-108000">
            <a:lnSpc>
              <a:spcPct val="100000"/>
            </a:lnSpc>
          </a:pP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экспертиза проектов бюджета,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проверка и анализ обоснованности его показателей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2184BD5B-F7FF-4247-B493-7463BAD9C40A}" type="parTrans" cxnId="{7BE58251-E51D-4D17-8705-C9880BF8D71E}">
      <dgm:prSet/>
      <dgm:spPr/>
      <dgm:t>
        <a:bodyPr/>
        <a:lstStyle/>
        <a:p>
          <a:endParaRPr lang="ru-RU"/>
        </a:p>
      </dgm:t>
    </dgm:pt>
    <dgm:pt modelId="{D4B8E559-5B9D-4224-8E5A-E75BA9515157}" type="sibTrans" cxnId="{7BE58251-E51D-4D17-8705-C9880BF8D71E}">
      <dgm:prSet/>
      <dgm:spPr/>
      <dgm:t>
        <a:bodyPr/>
        <a:lstStyle/>
        <a:p>
          <a:endParaRPr lang="ru-RU"/>
        </a:p>
      </dgm:t>
    </dgm:pt>
    <dgm:pt modelId="{48BA324C-A442-4EB4-900F-20FE7522FB39}">
      <dgm:prSet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pPr marL="108000" indent="-108000">
            <a:lnSpc>
              <a:spcPct val="100000"/>
            </a:lnSpc>
          </a:pPr>
          <a:r>
            <a:rPr lang="ru-RU" sz="16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оценка эффективности формирования </a:t>
          </a:r>
          <a:r>
            <a:rPr lang="ru-RU" sz="1600" b="1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мунсобственности</a:t>
          </a:r>
          <a:r>
            <a:rPr lang="ru-RU" sz="16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, управления и распоряжения такой собственностью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и контроль за соблюдением установленного порядка…;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ED980354-3088-401D-B967-0DC8EB5CAD3C}" type="parTrans" cxnId="{71A64F06-D90A-473F-80D5-A3C95D3EEF1C}">
      <dgm:prSet/>
      <dgm:spPr/>
      <dgm:t>
        <a:bodyPr/>
        <a:lstStyle/>
        <a:p>
          <a:endParaRPr lang="ru-RU"/>
        </a:p>
      </dgm:t>
    </dgm:pt>
    <dgm:pt modelId="{75C61534-F29B-4CBD-8973-9A2EECE39713}" type="sibTrans" cxnId="{71A64F06-D90A-473F-80D5-A3C95D3EEF1C}">
      <dgm:prSet/>
      <dgm:spPr/>
      <dgm:t>
        <a:bodyPr/>
        <a:lstStyle/>
        <a:p>
          <a:endParaRPr lang="ru-RU"/>
        </a:p>
      </dgm:t>
    </dgm:pt>
    <dgm:pt modelId="{8E9B82BA-D706-4F41-9E2B-4359AA29A3FF}">
      <dgm:prSet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pPr marL="108000" indent="-108000">
            <a:lnSpc>
              <a:spcPct val="100000"/>
            </a:lnSpc>
          </a:pP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экспертиза проектов МПА в части, касающейся расходных обязательств МО, экспертиза проектов МПА, </a:t>
          </a:r>
          <a:r>
            <a:rPr lang="ru-RU" sz="16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приводящих к изменению доходов бюджета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71358F3F-13DD-447E-B4B9-035673E07504}" type="parTrans" cxnId="{788B787E-15BE-4F32-991B-6FC5B1C9E059}">
      <dgm:prSet/>
      <dgm:spPr/>
      <dgm:t>
        <a:bodyPr/>
        <a:lstStyle/>
        <a:p>
          <a:endParaRPr lang="ru-RU"/>
        </a:p>
      </dgm:t>
    </dgm:pt>
    <dgm:pt modelId="{F4B4554F-7DEE-490C-9793-CDAA7216BBD0}" type="sibTrans" cxnId="{788B787E-15BE-4F32-991B-6FC5B1C9E059}">
      <dgm:prSet/>
      <dgm:spPr/>
      <dgm:t>
        <a:bodyPr/>
        <a:lstStyle/>
        <a:p>
          <a:endParaRPr lang="ru-RU"/>
        </a:p>
      </dgm:t>
    </dgm:pt>
    <dgm:pt modelId="{3420EEBE-3C83-4602-B005-6B22CDF23689}">
      <dgm:prSet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pPr marL="108000" indent="-108000">
            <a:lnSpc>
              <a:spcPct val="100000"/>
            </a:lnSpc>
          </a:pP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анализ </a:t>
          </a:r>
          <a:r>
            <a:rPr lang="ru-RU" sz="16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и мониторинг бюджетного процесса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в МО, в том числе </a:t>
          </a:r>
          <a:r>
            <a:rPr lang="ru-RU" sz="16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подготовка предложений по устранению выявленных отклонений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… и совершенствованию…;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3738D652-EE45-498C-8C7C-783BCD1EBD71}" type="parTrans" cxnId="{AF4E58D5-6A6A-41FF-9589-9591FB2C68D3}">
      <dgm:prSet/>
      <dgm:spPr/>
      <dgm:t>
        <a:bodyPr/>
        <a:lstStyle/>
        <a:p>
          <a:endParaRPr lang="ru-RU"/>
        </a:p>
      </dgm:t>
    </dgm:pt>
    <dgm:pt modelId="{F8E41978-DF73-42CF-835A-C4652877339B}" type="sibTrans" cxnId="{AF4E58D5-6A6A-41FF-9589-9591FB2C68D3}">
      <dgm:prSet/>
      <dgm:spPr/>
      <dgm:t>
        <a:bodyPr/>
        <a:lstStyle/>
        <a:p>
          <a:endParaRPr lang="ru-RU"/>
        </a:p>
      </dgm:t>
    </dgm:pt>
    <dgm:pt modelId="{C9F9940C-498F-4FB9-852C-A20478199FEE}">
      <dgm:prSet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pPr marL="108000" indent="-108000">
            <a:lnSpc>
              <a:spcPct val="100000"/>
            </a:lnSpc>
          </a:pP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проведение </a:t>
          </a:r>
          <a:r>
            <a:rPr lang="ru-RU" sz="16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оперативного анализа исполнения и контроля за организацией исполнения бюджета, ежеквартальное представление информации</a:t>
          </a:r>
          <a:r>
            <a:rPr lang="ru-RU" sz="16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…</a:t>
          </a:r>
          <a:endParaRPr lang="ru-RU" sz="16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FA3CB6C6-DF24-4975-BD9B-3C3CDD666DE4}" type="parTrans" cxnId="{951184CE-1868-4AF0-A13C-EAF8F1B0D041}">
      <dgm:prSet/>
      <dgm:spPr/>
      <dgm:t>
        <a:bodyPr/>
        <a:lstStyle/>
        <a:p>
          <a:endParaRPr lang="ru-RU"/>
        </a:p>
      </dgm:t>
    </dgm:pt>
    <dgm:pt modelId="{70E44304-F881-465B-AD69-E78D1BCA9025}" type="sibTrans" cxnId="{951184CE-1868-4AF0-A13C-EAF8F1B0D041}">
      <dgm:prSet/>
      <dgm:spPr/>
      <dgm:t>
        <a:bodyPr/>
        <a:lstStyle/>
        <a:p>
          <a:endParaRPr lang="ru-RU"/>
        </a:p>
      </dgm:t>
    </dgm:pt>
    <dgm:pt modelId="{C5C1C0F5-3348-4E3C-A130-9D7046791765}" type="pres">
      <dgm:prSet presAssocID="{0F1586C9-E65C-47DC-8EC4-1393AA1F9CF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59190BB-D851-458B-869E-2BEA6F63C597}" type="pres">
      <dgm:prSet presAssocID="{7DA0085E-10F9-4D5B-B572-BBE638B65720}" presName="linNode" presStyleCnt="0"/>
      <dgm:spPr/>
      <dgm:t>
        <a:bodyPr/>
        <a:lstStyle/>
        <a:p>
          <a:endParaRPr lang="ru-RU"/>
        </a:p>
      </dgm:t>
    </dgm:pt>
    <dgm:pt modelId="{7CE65E50-4780-4115-927D-0F5A545D89A2}" type="pres">
      <dgm:prSet presAssocID="{7DA0085E-10F9-4D5B-B572-BBE638B65720}" presName="parentText" presStyleLbl="node1" presStyleIdx="0" presStyleCnt="1" custScaleX="20488" custScaleY="178162" custLinFactNeighborX="-13775" custLinFactNeighborY="355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8C3BA6-4588-455D-B9AA-24C04CE83C55}" type="pres">
      <dgm:prSet presAssocID="{7DA0085E-10F9-4D5B-B572-BBE638B65720}" presName="descendantText" presStyleLbl="alignAccFollowNode1" presStyleIdx="0" presStyleCnt="1" custScaleX="177377" custScaleY="217098" custLinFactNeighborX="678" custLinFactNeighborY="2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703936-2F18-4B03-B390-4FAF7C0701AD}" type="presOf" srcId="{0F1586C9-E65C-47DC-8EC4-1393AA1F9CF3}" destId="{C5C1C0F5-3348-4E3C-A130-9D7046791765}" srcOrd="0" destOrd="0" presId="urn:microsoft.com/office/officeart/2005/8/layout/vList5"/>
    <dgm:cxn modelId="{EEA66648-D1CC-4675-B0B2-819BD75089BE}" type="presOf" srcId="{C9F9940C-498F-4FB9-852C-A20478199FEE}" destId="{7F8C3BA6-4588-455D-B9AA-24C04CE83C55}" srcOrd="0" destOrd="5" presId="urn:microsoft.com/office/officeart/2005/8/layout/vList5"/>
    <dgm:cxn modelId="{7BE58251-E51D-4D17-8705-C9880BF8D71E}" srcId="{7DA0085E-10F9-4D5B-B572-BBE638B65720}" destId="{FEFAE91A-27DF-4D4D-B733-2D2E4F84D688}" srcOrd="1" destOrd="0" parTransId="{2184BD5B-F7FF-4247-B493-7463BAD9C40A}" sibTransId="{D4B8E559-5B9D-4224-8E5A-E75BA9515157}"/>
    <dgm:cxn modelId="{2A23BF4A-BFA4-4AB1-94C6-AF63639551B9}" type="presOf" srcId="{48BA324C-A442-4EB4-900F-20FE7522FB39}" destId="{7F8C3BA6-4588-455D-B9AA-24C04CE83C55}" srcOrd="0" destOrd="2" presId="urn:microsoft.com/office/officeart/2005/8/layout/vList5"/>
    <dgm:cxn modelId="{A01DD1DF-06FF-4B5C-9BD4-A8DEC154CCA1}" type="presOf" srcId="{D919B25E-6616-47FD-8B2F-68FDAC0F4F8F}" destId="{7F8C3BA6-4588-455D-B9AA-24C04CE83C55}" srcOrd="0" destOrd="0" presId="urn:microsoft.com/office/officeart/2005/8/layout/vList5"/>
    <dgm:cxn modelId="{07A7F397-66CB-48EC-AAA4-A350E0E52C13}" srcId="{0F1586C9-E65C-47DC-8EC4-1393AA1F9CF3}" destId="{7DA0085E-10F9-4D5B-B572-BBE638B65720}" srcOrd="0" destOrd="0" parTransId="{8B18D841-8405-40DA-9229-3330B5CB7B88}" sibTransId="{9ED2F56F-1EC6-4D56-B5EA-7A563225F26A}"/>
    <dgm:cxn modelId="{951184CE-1868-4AF0-A13C-EAF8F1B0D041}" srcId="{7DA0085E-10F9-4D5B-B572-BBE638B65720}" destId="{C9F9940C-498F-4FB9-852C-A20478199FEE}" srcOrd="5" destOrd="0" parTransId="{FA3CB6C6-DF24-4975-BD9B-3C3CDD666DE4}" sibTransId="{70E44304-F881-465B-AD69-E78D1BCA9025}"/>
    <dgm:cxn modelId="{AF4E58D5-6A6A-41FF-9589-9591FB2C68D3}" srcId="{7DA0085E-10F9-4D5B-B572-BBE638B65720}" destId="{3420EEBE-3C83-4602-B005-6B22CDF23689}" srcOrd="4" destOrd="0" parTransId="{3738D652-EE45-498C-8C7C-783BCD1EBD71}" sibTransId="{F8E41978-DF73-42CF-835A-C4652877339B}"/>
    <dgm:cxn modelId="{5EF8FECE-6B3B-4B0D-A94F-609838F7D2B5}" type="presOf" srcId="{7DA0085E-10F9-4D5B-B572-BBE638B65720}" destId="{7CE65E50-4780-4115-927D-0F5A545D89A2}" srcOrd="0" destOrd="0" presId="urn:microsoft.com/office/officeart/2005/8/layout/vList5"/>
    <dgm:cxn modelId="{DAFC32DB-BAFB-4EE2-B60C-0155D565734E}" type="presOf" srcId="{3420EEBE-3C83-4602-B005-6B22CDF23689}" destId="{7F8C3BA6-4588-455D-B9AA-24C04CE83C55}" srcOrd="0" destOrd="4" presId="urn:microsoft.com/office/officeart/2005/8/layout/vList5"/>
    <dgm:cxn modelId="{3F3CB3E0-3E45-48B5-A5D1-7C32A276610B}" type="presOf" srcId="{FEFAE91A-27DF-4D4D-B733-2D2E4F84D688}" destId="{7F8C3BA6-4588-455D-B9AA-24C04CE83C55}" srcOrd="0" destOrd="1" presId="urn:microsoft.com/office/officeart/2005/8/layout/vList5"/>
    <dgm:cxn modelId="{E66248A4-B4AF-48DF-98F8-DA0237EBBE17}" srcId="{7DA0085E-10F9-4D5B-B572-BBE638B65720}" destId="{D919B25E-6616-47FD-8B2F-68FDAC0F4F8F}" srcOrd="0" destOrd="0" parTransId="{B59AA7E9-1F97-4CEE-A9CB-CB4582AC0B57}" sibTransId="{15C8D21C-8AE5-4F7D-AC8C-473091BC9A2C}"/>
    <dgm:cxn modelId="{8246AD98-42E2-42DC-8458-AD68EC1FD108}" type="presOf" srcId="{8E9B82BA-D706-4F41-9E2B-4359AA29A3FF}" destId="{7F8C3BA6-4588-455D-B9AA-24C04CE83C55}" srcOrd="0" destOrd="3" presId="urn:microsoft.com/office/officeart/2005/8/layout/vList5"/>
    <dgm:cxn modelId="{71A64F06-D90A-473F-80D5-A3C95D3EEF1C}" srcId="{7DA0085E-10F9-4D5B-B572-BBE638B65720}" destId="{48BA324C-A442-4EB4-900F-20FE7522FB39}" srcOrd="2" destOrd="0" parTransId="{ED980354-3088-401D-B967-0DC8EB5CAD3C}" sibTransId="{75C61534-F29B-4CBD-8973-9A2EECE39713}"/>
    <dgm:cxn modelId="{788B787E-15BE-4F32-991B-6FC5B1C9E059}" srcId="{7DA0085E-10F9-4D5B-B572-BBE638B65720}" destId="{8E9B82BA-D706-4F41-9E2B-4359AA29A3FF}" srcOrd="3" destOrd="0" parTransId="{71358F3F-13DD-447E-B4B9-035673E07504}" sibTransId="{F4B4554F-7DEE-490C-9793-CDAA7216BBD0}"/>
    <dgm:cxn modelId="{64A2DCFC-9576-43D6-BD28-DE1C291789C6}" type="presParOf" srcId="{C5C1C0F5-3348-4E3C-A130-9D7046791765}" destId="{259190BB-D851-458B-869E-2BEA6F63C597}" srcOrd="0" destOrd="0" presId="urn:microsoft.com/office/officeart/2005/8/layout/vList5"/>
    <dgm:cxn modelId="{FE0F8019-859A-4FFB-9D98-142C44F44297}" type="presParOf" srcId="{259190BB-D851-458B-869E-2BEA6F63C597}" destId="{7CE65E50-4780-4115-927D-0F5A545D89A2}" srcOrd="0" destOrd="0" presId="urn:microsoft.com/office/officeart/2005/8/layout/vList5"/>
    <dgm:cxn modelId="{6939CDCE-DA81-47D1-B9BC-8E334080653E}" type="presParOf" srcId="{259190BB-D851-458B-869E-2BEA6F63C597}" destId="{7F8C3BA6-4588-455D-B9AA-24C04CE83C5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1586C9-E65C-47DC-8EC4-1393AA1F9CF3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B223617-AC5F-4E0D-B9CE-361D92287EC0}">
      <dgm:prSet phldrT="[Текст]" custT="1"/>
      <dgm:spPr/>
      <dgm:t>
        <a:bodyPr vert="vert270"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Новые</a:t>
          </a:r>
        </a:p>
      </dgm:t>
    </dgm:pt>
    <dgm:pt modelId="{294986AA-92D3-49F6-B13E-73205E3A1A50}" type="parTrans" cxnId="{0769B1C1-9E48-4CE7-BF09-9D7789068ABD}">
      <dgm:prSet/>
      <dgm:spPr/>
      <dgm:t>
        <a:bodyPr/>
        <a:lstStyle/>
        <a:p>
          <a:endParaRPr lang="ru-RU"/>
        </a:p>
      </dgm:t>
    </dgm:pt>
    <dgm:pt modelId="{DE5E5029-7B1F-4805-98B8-2714FA88DFFA}" type="sibTrans" cxnId="{0769B1C1-9E48-4CE7-BF09-9D7789068ABD}">
      <dgm:prSet/>
      <dgm:spPr/>
      <dgm:t>
        <a:bodyPr/>
        <a:lstStyle/>
        <a:p>
          <a:endParaRPr lang="ru-RU"/>
        </a:p>
      </dgm:t>
    </dgm:pt>
    <dgm:pt modelId="{CD664EBF-F026-4F36-8F4A-C5669ECAD0B6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контроль за состоянием </a:t>
          </a:r>
          <a:r>
            <a:rPr lang="ru-RU" sz="20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внутреннего и внешнего муниципального долга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7884ECE8-F3DD-4C0B-9C42-122338633250}" type="parTrans" cxnId="{CA80D821-A58A-415D-B618-43AD7C54C7B5}">
      <dgm:prSet/>
      <dgm:spPr/>
      <dgm:t>
        <a:bodyPr/>
        <a:lstStyle/>
        <a:p>
          <a:endParaRPr lang="ru-RU"/>
        </a:p>
      </dgm:t>
    </dgm:pt>
    <dgm:pt modelId="{A8B665FD-7DFF-4AB5-9CC1-864553EB91B9}" type="sibTrans" cxnId="{CA80D821-A58A-415D-B618-43AD7C54C7B5}">
      <dgm:prSet/>
      <dgm:spPr/>
      <dgm:t>
        <a:bodyPr/>
        <a:lstStyle/>
        <a:p>
          <a:endParaRPr lang="ru-RU"/>
        </a:p>
      </dgm:t>
    </dgm:pt>
    <dgm:pt modelId="{8D645ED7-5E1A-4619-A534-70A935C036C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20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оценка реализуемости, рисков и результатов достижения целей социально-экономического развития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, предусмотренных документами стратегического планирования;</a:t>
          </a:r>
        </a:p>
      </dgm:t>
    </dgm:pt>
    <dgm:pt modelId="{4995BD3E-526F-458F-8F63-8CC3D344133D}" type="parTrans" cxnId="{4F8EC541-FF63-40D2-BC72-4E3A1F293C5B}">
      <dgm:prSet/>
      <dgm:spPr/>
      <dgm:t>
        <a:bodyPr/>
        <a:lstStyle/>
        <a:p>
          <a:endParaRPr lang="ru-RU"/>
        </a:p>
      </dgm:t>
    </dgm:pt>
    <dgm:pt modelId="{9189D63F-59EE-4BCD-A199-0B1B3B985602}" type="sibTrans" cxnId="{4F8EC541-FF63-40D2-BC72-4E3A1F293C5B}">
      <dgm:prSet/>
      <dgm:spPr/>
      <dgm:t>
        <a:bodyPr/>
        <a:lstStyle/>
        <a:p>
          <a:endParaRPr lang="ru-RU"/>
        </a:p>
      </dgm:t>
    </dgm:pt>
    <dgm:pt modelId="{ED3FD32C-404A-4E4F-9A9C-26E51657E52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20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аудит в сфере закупок  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(44-ФЗ)</a:t>
          </a:r>
        </a:p>
      </dgm:t>
    </dgm:pt>
    <dgm:pt modelId="{DAFF3E32-84FF-4CDE-8BB5-F6BB0675E6C7}" type="parTrans" cxnId="{04A957D8-C6E5-4FFF-B868-D0EE2FE2A815}">
      <dgm:prSet/>
      <dgm:spPr/>
      <dgm:t>
        <a:bodyPr/>
        <a:lstStyle/>
        <a:p>
          <a:endParaRPr lang="ru-RU"/>
        </a:p>
      </dgm:t>
    </dgm:pt>
    <dgm:pt modelId="{4BD0FD30-7AC4-4B84-A40E-E56EEF773174}" type="sibTrans" cxnId="{04A957D8-C6E5-4FFF-B868-D0EE2FE2A815}">
      <dgm:prSet/>
      <dgm:spPr/>
      <dgm:t>
        <a:bodyPr/>
        <a:lstStyle/>
        <a:p>
          <a:endParaRPr lang="ru-RU"/>
        </a:p>
      </dgm:t>
    </dgm:pt>
    <dgm:pt modelId="{C5C1C0F5-3348-4E3C-A130-9D7046791765}" type="pres">
      <dgm:prSet presAssocID="{0F1586C9-E65C-47DC-8EC4-1393AA1F9CF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046E989-5686-46AD-8265-0EB7FAFB6D7E}" type="pres">
      <dgm:prSet presAssocID="{CB223617-AC5F-4E0D-B9CE-361D92287EC0}" presName="linNode" presStyleCnt="0"/>
      <dgm:spPr/>
      <dgm:t>
        <a:bodyPr/>
        <a:lstStyle/>
        <a:p>
          <a:endParaRPr lang="ru-RU"/>
        </a:p>
      </dgm:t>
    </dgm:pt>
    <dgm:pt modelId="{B3DA87E6-B5FC-42E4-A1E7-417643C3A12F}" type="pres">
      <dgm:prSet presAssocID="{CB223617-AC5F-4E0D-B9CE-361D92287EC0}" presName="parentText" presStyleLbl="node1" presStyleIdx="0" presStyleCnt="1" custScaleX="17251" custScaleY="68542" custLinFactNeighborX="-34" custLinFactNeighborY="-363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78C172-11C4-408F-8DFE-E4D7261F1B46}" type="pres">
      <dgm:prSet presAssocID="{CB223617-AC5F-4E0D-B9CE-361D92287EC0}" presName="descendantText" presStyleLbl="alignAccFollowNode1" presStyleIdx="0" presStyleCnt="1" custScaleX="143992" custScaleY="82994" custLinFactNeighborX="-797" custLinFactNeighborY="-38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8EC541-FF63-40D2-BC72-4E3A1F293C5B}" srcId="{CB223617-AC5F-4E0D-B9CE-361D92287EC0}" destId="{8D645ED7-5E1A-4619-A534-70A935C036C0}" srcOrd="1" destOrd="0" parTransId="{4995BD3E-526F-458F-8F63-8CC3D344133D}" sibTransId="{9189D63F-59EE-4BCD-A199-0B1B3B985602}"/>
    <dgm:cxn modelId="{3F70AC1B-2FA5-4C88-9963-6529D426CA05}" type="presOf" srcId="{ED3FD32C-404A-4E4F-9A9C-26E51657E521}" destId="{3078C172-11C4-408F-8DFE-E4D7261F1B46}" srcOrd="0" destOrd="2" presId="urn:microsoft.com/office/officeart/2005/8/layout/vList5"/>
    <dgm:cxn modelId="{848A6536-384C-49AE-8E4E-28FD6E542BCB}" type="presOf" srcId="{CD664EBF-F026-4F36-8F4A-C5669ECAD0B6}" destId="{3078C172-11C4-408F-8DFE-E4D7261F1B46}" srcOrd="0" destOrd="0" presId="urn:microsoft.com/office/officeart/2005/8/layout/vList5"/>
    <dgm:cxn modelId="{0769B1C1-9E48-4CE7-BF09-9D7789068ABD}" srcId="{0F1586C9-E65C-47DC-8EC4-1393AA1F9CF3}" destId="{CB223617-AC5F-4E0D-B9CE-361D92287EC0}" srcOrd="0" destOrd="0" parTransId="{294986AA-92D3-49F6-B13E-73205E3A1A50}" sibTransId="{DE5E5029-7B1F-4805-98B8-2714FA88DFFA}"/>
    <dgm:cxn modelId="{CA80D821-A58A-415D-B618-43AD7C54C7B5}" srcId="{CB223617-AC5F-4E0D-B9CE-361D92287EC0}" destId="{CD664EBF-F026-4F36-8F4A-C5669ECAD0B6}" srcOrd="0" destOrd="0" parTransId="{7884ECE8-F3DD-4C0B-9C42-122338633250}" sibTransId="{A8B665FD-7DFF-4AB5-9CC1-864553EB91B9}"/>
    <dgm:cxn modelId="{52157E17-C469-4E2F-AC93-453CFB00F99B}" type="presOf" srcId="{CB223617-AC5F-4E0D-B9CE-361D92287EC0}" destId="{B3DA87E6-B5FC-42E4-A1E7-417643C3A12F}" srcOrd="0" destOrd="0" presId="urn:microsoft.com/office/officeart/2005/8/layout/vList5"/>
    <dgm:cxn modelId="{C17812F3-7008-4A29-B4FD-B39E55451029}" type="presOf" srcId="{0F1586C9-E65C-47DC-8EC4-1393AA1F9CF3}" destId="{C5C1C0F5-3348-4E3C-A130-9D7046791765}" srcOrd="0" destOrd="0" presId="urn:microsoft.com/office/officeart/2005/8/layout/vList5"/>
    <dgm:cxn modelId="{04A957D8-C6E5-4FFF-B868-D0EE2FE2A815}" srcId="{CB223617-AC5F-4E0D-B9CE-361D92287EC0}" destId="{ED3FD32C-404A-4E4F-9A9C-26E51657E521}" srcOrd="2" destOrd="0" parTransId="{DAFF3E32-84FF-4CDE-8BB5-F6BB0675E6C7}" sibTransId="{4BD0FD30-7AC4-4B84-A40E-E56EEF773174}"/>
    <dgm:cxn modelId="{79B21AA0-6F81-46AA-8D4E-77E4E12335DF}" type="presOf" srcId="{8D645ED7-5E1A-4619-A534-70A935C036C0}" destId="{3078C172-11C4-408F-8DFE-E4D7261F1B46}" srcOrd="0" destOrd="1" presId="urn:microsoft.com/office/officeart/2005/8/layout/vList5"/>
    <dgm:cxn modelId="{A16B2F89-6044-4C24-83F1-4C184C50AB3E}" type="presParOf" srcId="{C5C1C0F5-3348-4E3C-A130-9D7046791765}" destId="{E046E989-5686-46AD-8265-0EB7FAFB6D7E}" srcOrd="0" destOrd="0" presId="urn:microsoft.com/office/officeart/2005/8/layout/vList5"/>
    <dgm:cxn modelId="{29F5A8ED-C695-413A-83C8-80B50B677F94}" type="presParOf" srcId="{E046E989-5686-46AD-8265-0EB7FAFB6D7E}" destId="{B3DA87E6-B5FC-42E4-A1E7-417643C3A12F}" srcOrd="0" destOrd="0" presId="urn:microsoft.com/office/officeart/2005/8/layout/vList5"/>
    <dgm:cxn modelId="{DED9797F-5104-4FFE-AF22-488A8DAD7E90}" type="presParOf" srcId="{E046E989-5686-46AD-8265-0EB7FAFB6D7E}" destId="{3078C172-11C4-408F-8DFE-E4D7261F1B4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81F37D0-5FB6-4B90-BA4B-A6DD780B4E81}" type="doc">
      <dgm:prSet loTypeId="urn:microsoft.com/office/officeart/2005/8/layout/chevron2" loCatId="list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ru-RU"/>
        </a:p>
      </dgm:t>
    </dgm:pt>
    <dgm:pt modelId="{CE617C9E-7DD7-499B-B0CB-2337009C027E}">
      <dgm:prSet phldrT="[Текст]" custT="1"/>
      <dgm:spPr/>
      <dgm:t>
        <a:bodyPr/>
        <a:lstStyle/>
        <a:p>
          <a:r>
            <a:rPr lang="ru-RU" sz="1700" dirty="0" smtClean="0">
              <a:latin typeface="Times New Roman" pitchFamily="18" charset="0"/>
              <a:cs typeface="Times New Roman" pitchFamily="18" charset="0"/>
            </a:rPr>
            <a:t>представлять информацию обязаны - </a:t>
          </a:r>
          <a:r>
            <a:rPr lang="ru-RU" sz="17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организации, обладающие информацией</a:t>
          </a:r>
          <a:r>
            <a:rPr lang="ru-RU" sz="1700" dirty="0" smtClean="0">
              <a:latin typeface="Times New Roman" pitchFamily="18" charset="0"/>
              <a:cs typeface="Times New Roman" pitchFamily="18" charset="0"/>
            </a:rPr>
            <a:t>, необходимой для осуществления ВФК</a:t>
          </a:r>
          <a:endParaRPr lang="ru-RU" sz="1700" dirty="0">
            <a:latin typeface="Times New Roman" pitchFamily="18" charset="0"/>
            <a:cs typeface="Times New Roman" pitchFamily="18" charset="0"/>
          </a:endParaRPr>
        </a:p>
      </dgm:t>
    </dgm:pt>
    <dgm:pt modelId="{7741E9CB-0C99-498E-AACB-C428AA9D0059}" type="parTrans" cxnId="{F95A433E-582A-4D7A-8845-A5A50EDAC347}">
      <dgm:prSet/>
      <dgm:spPr/>
      <dgm:t>
        <a:bodyPr/>
        <a:lstStyle/>
        <a:p>
          <a:endParaRPr lang="ru-RU"/>
        </a:p>
      </dgm:t>
    </dgm:pt>
    <dgm:pt modelId="{3FD808A3-806F-4F9B-9BF6-DD3A3D82578C}" type="sibTrans" cxnId="{F95A433E-582A-4D7A-8845-A5A50EDAC347}">
      <dgm:prSet/>
      <dgm:spPr/>
      <dgm:t>
        <a:bodyPr/>
        <a:lstStyle/>
        <a:p>
          <a:endParaRPr lang="ru-RU"/>
        </a:p>
      </dgm:t>
    </dgm:pt>
    <dgm:pt modelId="{19AE89C7-E276-4683-9146-E5995A4E4F16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ст. 16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9EE011E-B8CC-4A6C-AA74-08CD8D932AFD}" type="parTrans" cxnId="{AF187291-A83F-4C0F-8739-E418251AF56B}">
      <dgm:prSet/>
      <dgm:spPr/>
      <dgm:t>
        <a:bodyPr/>
        <a:lstStyle/>
        <a:p>
          <a:endParaRPr lang="ru-RU"/>
        </a:p>
      </dgm:t>
    </dgm:pt>
    <dgm:pt modelId="{7CDA5898-1EAA-4AE9-9CCC-D7A18ACB7D19}" type="sibTrans" cxnId="{AF187291-A83F-4C0F-8739-E418251AF56B}">
      <dgm:prSet/>
      <dgm:spPr/>
      <dgm:t>
        <a:bodyPr/>
        <a:lstStyle/>
        <a:p>
          <a:endParaRPr lang="ru-RU"/>
        </a:p>
      </dgm:t>
    </dgm:pt>
    <dgm:pt modelId="{FBA97233-CF81-460F-B5FB-07C7A6D5BE73}">
      <dgm:prSet phldrT="[Текст]" custT="1"/>
      <dgm:spPr/>
      <dgm:t>
        <a:bodyPr/>
        <a:lstStyle/>
        <a:p>
          <a:r>
            <a:rPr lang="ru-RU" sz="17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представление вносится для </a:t>
          </a:r>
          <a:r>
            <a:rPr lang="ru-RU" sz="1700" strike="sngStrike" dirty="0" smtClean="0">
              <a:latin typeface="Times New Roman" pitchFamily="18" charset="0"/>
              <a:cs typeface="Times New Roman" pitchFamily="18" charset="0"/>
            </a:rPr>
            <a:t>их рассмотрения и </a:t>
          </a:r>
          <a:r>
            <a:rPr lang="ru-RU" sz="17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принятия мер </a:t>
          </a:r>
          <a:r>
            <a:rPr lang="ru-RU" sz="1700" dirty="0" smtClean="0">
              <a:latin typeface="Times New Roman" pitchFamily="18" charset="0"/>
              <a:cs typeface="Times New Roman" pitchFamily="18" charset="0"/>
            </a:rPr>
            <a:t>по устранению выявленных </a:t>
          </a:r>
          <a:r>
            <a:rPr lang="ru-RU" sz="17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бюджетных и иных </a:t>
          </a:r>
          <a:r>
            <a:rPr lang="ru-RU" sz="1700" dirty="0" smtClean="0">
              <a:latin typeface="Times New Roman" pitchFamily="18" charset="0"/>
              <a:cs typeface="Times New Roman" pitchFamily="18" charset="0"/>
            </a:rPr>
            <a:t>нарушений и недостатков</a:t>
          </a:r>
          <a:endParaRPr lang="ru-RU" sz="1700" dirty="0">
            <a:latin typeface="Times New Roman" pitchFamily="18" charset="0"/>
            <a:cs typeface="Times New Roman" pitchFamily="18" charset="0"/>
          </a:endParaRPr>
        </a:p>
      </dgm:t>
    </dgm:pt>
    <dgm:pt modelId="{6CE8DD81-EBED-4E56-BC08-6012B2FC926A}" type="parTrans" cxnId="{70F746EF-368D-4319-871E-EC507994D52B}">
      <dgm:prSet/>
      <dgm:spPr/>
      <dgm:t>
        <a:bodyPr/>
        <a:lstStyle/>
        <a:p>
          <a:endParaRPr lang="ru-RU"/>
        </a:p>
      </dgm:t>
    </dgm:pt>
    <dgm:pt modelId="{FBF384DB-18CE-40A6-AA27-E07EEF2097BA}" type="sibTrans" cxnId="{70F746EF-368D-4319-871E-EC507994D52B}">
      <dgm:prSet/>
      <dgm:spPr/>
      <dgm:t>
        <a:bodyPr/>
        <a:lstStyle/>
        <a:p>
          <a:endParaRPr lang="ru-RU"/>
        </a:p>
      </dgm:t>
    </dgm:pt>
    <dgm:pt modelId="{B55C52A4-3389-4A5D-8224-1C2F123D3C69}">
      <dgm:prSet phldrT="[Текст]" custT="1"/>
      <dgm:spPr/>
      <dgm:t>
        <a:bodyPr/>
        <a:lstStyle/>
        <a:p>
          <a:r>
            <a:rPr lang="ru-RU" sz="1700" dirty="0" smtClean="0">
              <a:latin typeface="Times New Roman" pitchFamily="18" charset="0"/>
              <a:cs typeface="Times New Roman" pitchFamily="18" charset="0"/>
            </a:rPr>
            <a:t>продление срока  исполнения представления и предписания – однократно (!)</a:t>
          </a:r>
          <a:endParaRPr lang="ru-RU" sz="1700" dirty="0">
            <a:latin typeface="Times New Roman" pitchFamily="18" charset="0"/>
            <a:cs typeface="Times New Roman" pitchFamily="18" charset="0"/>
          </a:endParaRPr>
        </a:p>
      </dgm:t>
    </dgm:pt>
    <dgm:pt modelId="{499A6C8F-F160-482F-8358-A6DBAA88B840}" type="parTrans" cxnId="{A79C112B-DC42-4CEC-B215-B800D13F596B}">
      <dgm:prSet/>
      <dgm:spPr/>
      <dgm:t>
        <a:bodyPr/>
        <a:lstStyle/>
        <a:p>
          <a:endParaRPr lang="ru-RU"/>
        </a:p>
      </dgm:t>
    </dgm:pt>
    <dgm:pt modelId="{AF365EFF-D0CF-4C2B-8B10-6D33CFD64DA1}" type="sibTrans" cxnId="{A79C112B-DC42-4CEC-B215-B800D13F596B}">
      <dgm:prSet/>
      <dgm:spPr/>
      <dgm:t>
        <a:bodyPr/>
        <a:lstStyle/>
        <a:p>
          <a:endParaRPr lang="ru-RU"/>
        </a:p>
      </dgm:t>
    </dgm:pt>
    <dgm:pt modelId="{475DEEB0-82A0-41E7-825E-0DDD5DE0AA8C}">
      <dgm:prSet custT="1"/>
      <dgm:spPr/>
      <dgm:t>
        <a:bodyPr/>
        <a:lstStyle/>
        <a:p>
          <a:r>
            <a:rPr lang="ru-RU" sz="1700" dirty="0" smtClean="0">
              <a:latin typeface="Times New Roman" pitchFamily="18" charset="0"/>
              <a:cs typeface="Times New Roman" pitchFamily="18" charset="0"/>
            </a:rPr>
            <a:t>постоянный </a:t>
          </a:r>
          <a:r>
            <a:rPr lang="ru-RU" sz="17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доступ к государственным и муниципальным информационным системам </a:t>
          </a:r>
        </a:p>
      </dgm:t>
    </dgm:pt>
    <dgm:pt modelId="{FC05BC8F-4EBF-498B-8D53-8AA5CCD568C6}" type="parTrans" cxnId="{97C2CD0B-EA92-4B57-A2BF-B96208D3FB52}">
      <dgm:prSet/>
      <dgm:spPr/>
      <dgm:t>
        <a:bodyPr/>
        <a:lstStyle/>
        <a:p>
          <a:endParaRPr lang="ru-RU"/>
        </a:p>
      </dgm:t>
    </dgm:pt>
    <dgm:pt modelId="{13BF07AE-23C8-4C96-BC32-562274A6FD9D}" type="sibTrans" cxnId="{97C2CD0B-EA92-4B57-A2BF-B96208D3FB52}">
      <dgm:prSet/>
      <dgm:spPr/>
      <dgm:t>
        <a:bodyPr/>
        <a:lstStyle/>
        <a:p>
          <a:endParaRPr lang="ru-RU"/>
        </a:p>
      </dgm:t>
    </dgm:pt>
    <dgm:pt modelId="{20EC64EA-C89C-49D0-8DE3-8E02024B267F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ст. 15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9EC4420-A7A6-4721-AB4D-FA56AED9E3B7}" type="sibTrans" cxnId="{4C058903-C4AB-4F15-AB4B-C4B2F33A3E42}">
      <dgm:prSet/>
      <dgm:spPr/>
      <dgm:t>
        <a:bodyPr/>
        <a:lstStyle/>
        <a:p>
          <a:endParaRPr lang="ru-RU"/>
        </a:p>
      </dgm:t>
    </dgm:pt>
    <dgm:pt modelId="{AFD2527E-084A-44DA-BA99-2CCBADECA531}" type="parTrans" cxnId="{4C058903-C4AB-4F15-AB4B-C4B2F33A3E42}">
      <dgm:prSet/>
      <dgm:spPr/>
      <dgm:t>
        <a:bodyPr/>
        <a:lstStyle/>
        <a:p>
          <a:endParaRPr lang="ru-RU"/>
        </a:p>
      </dgm:t>
    </dgm:pt>
    <dgm:pt modelId="{5819B16F-D00B-430A-AC1D-13CB2A63119C}">
      <dgm:prSet custT="1"/>
      <dgm:spPr/>
      <dgm:t>
        <a:bodyPr/>
        <a:lstStyle/>
        <a:p>
          <a:r>
            <a:rPr lang="ru-RU" sz="1700" dirty="0" smtClean="0">
              <a:latin typeface="Times New Roman" pitchFamily="18" charset="0"/>
              <a:cs typeface="Times New Roman" pitchFamily="18" charset="0"/>
            </a:rPr>
            <a:t>уведомить… о принятых </a:t>
          </a:r>
          <a:r>
            <a:rPr lang="ru-RU" sz="17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по результатам выполнения</a:t>
          </a:r>
          <a:r>
            <a:rPr lang="ru-RU" sz="17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dirty="0" smtClean="0">
              <a:latin typeface="Times New Roman" pitchFamily="18" charset="0"/>
              <a:cs typeface="Times New Roman" pitchFamily="18" charset="0"/>
            </a:rPr>
            <a:t>представления решениях и мерах…</a:t>
          </a:r>
        </a:p>
      </dgm:t>
    </dgm:pt>
    <dgm:pt modelId="{1E6D4D47-5799-4B5E-B0FA-387CBA72678C}" type="parTrans" cxnId="{2B5A5593-AA68-43C8-BF98-C7029F79ABD2}">
      <dgm:prSet/>
      <dgm:spPr/>
      <dgm:t>
        <a:bodyPr/>
        <a:lstStyle/>
        <a:p>
          <a:endParaRPr lang="ru-RU"/>
        </a:p>
      </dgm:t>
    </dgm:pt>
    <dgm:pt modelId="{5E8919DB-AAE1-4968-8010-41B5CB05B410}" type="sibTrans" cxnId="{2B5A5593-AA68-43C8-BF98-C7029F79ABD2}">
      <dgm:prSet/>
      <dgm:spPr/>
      <dgm:t>
        <a:bodyPr/>
        <a:lstStyle/>
        <a:p>
          <a:endParaRPr lang="ru-RU"/>
        </a:p>
      </dgm:t>
    </dgm:pt>
    <dgm:pt modelId="{4A5AA5D4-008A-47C4-9CFC-3F76B0D86BC9}">
      <dgm:prSet custT="1"/>
      <dgm:spPr/>
      <dgm:t>
        <a:bodyPr/>
        <a:lstStyle/>
        <a:p>
          <a:r>
            <a:rPr lang="ru-RU" sz="1700" dirty="0" smtClean="0">
              <a:latin typeface="Times New Roman" pitchFamily="18" charset="0"/>
              <a:cs typeface="Times New Roman" pitchFamily="18" charset="0"/>
            </a:rPr>
            <a:t>срок исполнения представления устанавливается КСО (не ограничен)</a:t>
          </a:r>
        </a:p>
      </dgm:t>
    </dgm:pt>
    <dgm:pt modelId="{E3B22A0E-A953-4A2C-9162-BFE6386FABB3}" type="parTrans" cxnId="{B3E08BE8-F2D2-486E-983E-95065414C420}">
      <dgm:prSet/>
      <dgm:spPr/>
      <dgm:t>
        <a:bodyPr/>
        <a:lstStyle/>
        <a:p>
          <a:endParaRPr lang="ru-RU"/>
        </a:p>
      </dgm:t>
    </dgm:pt>
    <dgm:pt modelId="{07DAEC03-3227-4CBC-9B5E-BB5A63F19573}" type="sibTrans" cxnId="{B3E08BE8-F2D2-486E-983E-95065414C420}">
      <dgm:prSet/>
      <dgm:spPr/>
      <dgm:t>
        <a:bodyPr/>
        <a:lstStyle/>
        <a:p>
          <a:endParaRPr lang="ru-RU"/>
        </a:p>
      </dgm:t>
    </dgm:pt>
    <dgm:pt modelId="{3B786E36-4EB3-42A1-9103-9D49E5CB86E6}" type="pres">
      <dgm:prSet presAssocID="{781F37D0-5FB6-4B90-BA4B-A6DD780B4E8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E59ADE-AAC9-418D-8AA3-36C162015809}" type="pres">
      <dgm:prSet presAssocID="{20EC64EA-C89C-49D0-8DE3-8E02024B267F}" presName="composite" presStyleCnt="0"/>
      <dgm:spPr/>
      <dgm:t>
        <a:bodyPr/>
        <a:lstStyle/>
        <a:p>
          <a:endParaRPr lang="ru-RU"/>
        </a:p>
      </dgm:t>
    </dgm:pt>
    <dgm:pt modelId="{A600482B-3D7E-4B3C-A3C7-9390F34F4CEA}" type="pres">
      <dgm:prSet presAssocID="{20EC64EA-C89C-49D0-8DE3-8E02024B267F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21BC8C-166C-4D84-A78C-85671CC40B39}" type="pres">
      <dgm:prSet presAssocID="{20EC64EA-C89C-49D0-8DE3-8E02024B267F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DA3ECA-3E79-467D-8E96-E139F18CFD1A}" type="pres">
      <dgm:prSet presAssocID="{19EC4420-A7A6-4721-AB4D-FA56AED9E3B7}" presName="sp" presStyleCnt="0"/>
      <dgm:spPr/>
      <dgm:t>
        <a:bodyPr/>
        <a:lstStyle/>
        <a:p>
          <a:endParaRPr lang="ru-RU"/>
        </a:p>
      </dgm:t>
    </dgm:pt>
    <dgm:pt modelId="{9F108A13-ABAD-4D3A-9EC2-B2C0521E1678}" type="pres">
      <dgm:prSet presAssocID="{19AE89C7-E276-4683-9146-E5995A4E4F16}" presName="composite" presStyleCnt="0"/>
      <dgm:spPr/>
      <dgm:t>
        <a:bodyPr/>
        <a:lstStyle/>
        <a:p>
          <a:endParaRPr lang="ru-RU"/>
        </a:p>
      </dgm:t>
    </dgm:pt>
    <dgm:pt modelId="{FE2FC325-7E56-47CD-8F4A-052EC02ADC46}" type="pres">
      <dgm:prSet presAssocID="{19AE89C7-E276-4683-9146-E5995A4E4F16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6B1C0C-1FC7-4DD8-960D-0F7043AA528A}" type="pres">
      <dgm:prSet presAssocID="{19AE89C7-E276-4683-9146-E5995A4E4F16}" presName="descendantText" presStyleLbl="alignAcc1" presStyleIdx="1" presStyleCnt="2" custScaleY="2044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3E08BE8-F2D2-486E-983E-95065414C420}" srcId="{19AE89C7-E276-4683-9146-E5995A4E4F16}" destId="{4A5AA5D4-008A-47C4-9CFC-3F76B0D86BC9}" srcOrd="2" destOrd="0" parTransId="{E3B22A0E-A953-4A2C-9162-BFE6386FABB3}" sibTransId="{07DAEC03-3227-4CBC-9B5E-BB5A63F19573}"/>
    <dgm:cxn modelId="{4C058903-C4AB-4F15-AB4B-C4B2F33A3E42}" srcId="{781F37D0-5FB6-4B90-BA4B-A6DD780B4E81}" destId="{20EC64EA-C89C-49D0-8DE3-8E02024B267F}" srcOrd="0" destOrd="0" parTransId="{AFD2527E-084A-44DA-BA99-2CCBADECA531}" sibTransId="{19EC4420-A7A6-4721-AB4D-FA56AED9E3B7}"/>
    <dgm:cxn modelId="{42063842-B9DB-4B9B-AB41-8FB2970F79E2}" type="presOf" srcId="{CE617C9E-7DD7-499B-B0CB-2337009C027E}" destId="{5021BC8C-166C-4D84-A78C-85671CC40B39}" srcOrd="0" destOrd="0" presId="urn:microsoft.com/office/officeart/2005/8/layout/chevron2"/>
    <dgm:cxn modelId="{34389D50-80FC-4F4D-A2FE-E71DD94BF31F}" type="presOf" srcId="{B55C52A4-3389-4A5D-8224-1C2F123D3C69}" destId="{746B1C0C-1FC7-4DD8-960D-0F7043AA528A}" srcOrd="0" destOrd="3" presId="urn:microsoft.com/office/officeart/2005/8/layout/chevron2"/>
    <dgm:cxn modelId="{5915F777-A5B5-4660-BE46-A038578D94E2}" type="presOf" srcId="{19AE89C7-E276-4683-9146-E5995A4E4F16}" destId="{FE2FC325-7E56-47CD-8F4A-052EC02ADC46}" srcOrd="0" destOrd="0" presId="urn:microsoft.com/office/officeart/2005/8/layout/chevron2"/>
    <dgm:cxn modelId="{67ACB175-F2AB-4DE3-9B28-75C7F4A16975}" type="presOf" srcId="{FBA97233-CF81-460F-B5FB-07C7A6D5BE73}" destId="{746B1C0C-1FC7-4DD8-960D-0F7043AA528A}" srcOrd="0" destOrd="0" presId="urn:microsoft.com/office/officeart/2005/8/layout/chevron2"/>
    <dgm:cxn modelId="{A79C112B-DC42-4CEC-B215-B800D13F596B}" srcId="{19AE89C7-E276-4683-9146-E5995A4E4F16}" destId="{B55C52A4-3389-4A5D-8224-1C2F123D3C69}" srcOrd="3" destOrd="0" parTransId="{499A6C8F-F160-482F-8358-A6DBAA88B840}" sibTransId="{AF365EFF-D0CF-4C2B-8B10-6D33CFD64DA1}"/>
    <dgm:cxn modelId="{859B3F54-9BCF-41BE-A559-47B629ACCCE5}" type="presOf" srcId="{475DEEB0-82A0-41E7-825E-0DDD5DE0AA8C}" destId="{5021BC8C-166C-4D84-A78C-85671CC40B39}" srcOrd="0" destOrd="1" presId="urn:microsoft.com/office/officeart/2005/8/layout/chevron2"/>
    <dgm:cxn modelId="{F95A433E-582A-4D7A-8845-A5A50EDAC347}" srcId="{20EC64EA-C89C-49D0-8DE3-8E02024B267F}" destId="{CE617C9E-7DD7-499B-B0CB-2337009C027E}" srcOrd="0" destOrd="0" parTransId="{7741E9CB-0C99-498E-AACB-C428AA9D0059}" sibTransId="{3FD808A3-806F-4F9B-9BF6-DD3A3D82578C}"/>
    <dgm:cxn modelId="{2B5A5593-AA68-43C8-BF98-C7029F79ABD2}" srcId="{19AE89C7-E276-4683-9146-E5995A4E4F16}" destId="{5819B16F-D00B-430A-AC1D-13CB2A63119C}" srcOrd="1" destOrd="0" parTransId="{1E6D4D47-5799-4B5E-B0FA-387CBA72678C}" sibTransId="{5E8919DB-AAE1-4968-8010-41B5CB05B410}"/>
    <dgm:cxn modelId="{FE83B80B-372F-48D0-8641-BD2BFAD710A7}" type="presOf" srcId="{781F37D0-5FB6-4B90-BA4B-A6DD780B4E81}" destId="{3B786E36-4EB3-42A1-9103-9D49E5CB86E6}" srcOrd="0" destOrd="0" presId="urn:microsoft.com/office/officeart/2005/8/layout/chevron2"/>
    <dgm:cxn modelId="{70F746EF-368D-4319-871E-EC507994D52B}" srcId="{19AE89C7-E276-4683-9146-E5995A4E4F16}" destId="{FBA97233-CF81-460F-B5FB-07C7A6D5BE73}" srcOrd="0" destOrd="0" parTransId="{6CE8DD81-EBED-4E56-BC08-6012B2FC926A}" sibTransId="{FBF384DB-18CE-40A6-AA27-E07EEF2097BA}"/>
    <dgm:cxn modelId="{FEE460E4-F298-4057-841F-707B3111A86D}" type="presOf" srcId="{4A5AA5D4-008A-47C4-9CFC-3F76B0D86BC9}" destId="{746B1C0C-1FC7-4DD8-960D-0F7043AA528A}" srcOrd="0" destOrd="2" presId="urn:microsoft.com/office/officeart/2005/8/layout/chevron2"/>
    <dgm:cxn modelId="{3D12B250-D5B2-4185-9491-E650E580850B}" type="presOf" srcId="{5819B16F-D00B-430A-AC1D-13CB2A63119C}" destId="{746B1C0C-1FC7-4DD8-960D-0F7043AA528A}" srcOrd="0" destOrd="1" presId="urn:microsoft.com/office/officeart/2005/8/layout/chevron2"/>
    <dgm:cxn modelId="{D91F1EAE-168A-4471-A60F-726094618EF0}" type="presOf" srcId="{20EC64EA-C89C-49D0-8DE3-8E02024B267F}" destId="{A600482B-3D7E-4B3C-A3C7-9390F34F4CEA}" srcOrd="0" destOrd="0" presId="urn:microsoft.com/office/officeart/2005/8/layout/chevron2"/>
    <dgm:cxn modelId="{97C2CD0B-EA92-4B57-A2BF-B96208D3FB52}" srcId="{20EC64EA-C89C-49D0-8DE3-8E02024B267F}" destId="{475DEEB0-82A0-41E7-825E-0DDD5DE0AA8C}" srcOrd="1" destOrd="0" parTransId="{FC05BC8F-4EBF-498B-8D53-8AA5CCD568C6}" sibTransId="{13BF07AE-23C8-4C96-BC32-562274A6FD9D}"/>
    <dgm:cxn modelId="{AF187291-A83F-4C0F-8739-E418251AF56B}" srcId="{781F37D0-5FB6-4B90-BA4B-A6DD780B4E81}" destId="{19AE89C7-E276-4683-9146-E5995A4E4F16}" srcOrd="1" destOrd="0" parTransId="{19EE011E-B8CC-4A6C-AA74-08CD8D932AFD}" sibTransId="{7CDA5898-1EAA-4AE9-9CCC-D7A18ACB7D19}"/>
    <dgm:cxn modelId="{ED292A3C-3732-4C21-AF9E-4EF512B044DC}" type="presParOf" srcId="{3B786E36-4EB3-42A1-9103-9D49E5CB86E6}" destId="{B3E59ADE-AAC9-418D-8AA3-36C162015809}" srcOrd="0" destOrd="0" presId="urn:microsoft.com/office/officeart/2005/8/layout/chevron2"/>
    <dgm:cxn modelId="{A45FC060-B63E-41DE-B872-2823748316E5}" type="presParOf" srcId="{B3E59ADE-AAC9-418D-8AA3-36C162015809}" destId="{A600482B-3D7E-4B3C-A3C7-9390F34F4CEA}" srcOrd="0" destOrd="0" presId="urn:microsoft.com/office/officeart/2005/8/layout/chevron2"/>
    <dgm:cxn modelId="{9427F71E-77B4-4142-A14A-2A4E86AECA1B}" type="presParOf" srcId="{B3E59ADE-AAC9-418D-8AA3-36C162015809}" destId="{5021BC8C-166C-4D84-A78C-85671CC40B39}" srcOrd="1" destOrd="0" presId="urn:microsoft.com/office/officeart/2005/8/layout/chevron2"/>
    <dgm:cxn modelId="{DB5947FC-D84C-4FE3-9EA5-D1853D0B89B3}" type="presParOf" srcId="{3B786E36-4EB3-42A1-9103-9D49E5CB86E6}" destId="{A6DA3ECA-3E79-467D-8E96-E139F18CFD1A}" srcOrd="1" destOrd="0" presId="urn:microsoft.com/office/officeart/2005/8/layout/chevron2"/>
    <dgm:cxn modelId="{1885ABA1-617A-4D79-830B-73FA3588FCA1}" type="presParOf" srcId="{3B786E36-4EB3-42A1-9103-9D49E5CB86E6}" destId="{9F108A13-ABAD-4D3A-9EC2-B2C0521E1678}" srcOrd="2" destOrd="0" presId="urn:microsoft.com/office/officeart/2005/8/layout/chevron2"/>
    <dgm:cxn modelId="{CE97C351-6305-479D-A11B-5660F63F9D3F}" type="presParOf" srcId="{9F108A13-ABAD-4D3A-9EC2-B2C0521E1678}" destId="{FE2FC325-7E56-47CD-8F4A-052EC02ADC46}" srcOrd="0" destOrd="0" presId="urn:microsoft.com/office/officeart/2005/8/layout/chevron2"/>
    <dgm:cxn modelId="{78D305C9-EF05-430B-96FB-1DFDDB75F5A3}" type="presParOf" srcId="{9F108A13-ABAD-4D3A-9EC2-B2C0521E1678}" destId="{746B1C0C-1FC7-4DD8-960D-0F7043AA528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4543DD9-1459-48DD-9381-D38E3B742DEF}" type="doc">
      <dgm:prSet loTypeId="urn:microsoft.com/office/officeart/2005/8/layout/list1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ABE6454C-AE18-4EAD-8AB9-AD8F117A044E}">
      <dgm:prSet phldrT="[Текст]" custT="1"/>
      <dgm:spPr/>
      <dgm:t>
        <a:bodyPr/>
        <a:lstStyle/>
        <a:p>
          <a:r>
            <a:rPr lang="ru-RU" sz="1500" b="1" smtClean="0">
              <a:latin typeface="Times New Roman" pitchFamily="18" charset="0"/>
              <a:cs typeface="Times New Roman" pitchFamily="18" charset="0"/>
            </a:rPr>
            <a:t>ч.ч. 1, 2 ст. 7.29.3</a:t>
          </a:r>
          <a:r>
            <a:rPr lang="ru-RU" sz="1500" smtClean="0">
              <a:latin typeface="Times New Roman" pitchFamily="18" charset="0"/>
              <a:cs typeface="Times New Roman" pitchFamily="18" charset="0"/>
            </a:rPr>
            <a:t> «нарушения при планировании закупок, несоблюдение порядка или формы обоснования НМЦК, объекта закупки»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367DCD5D-8E80-423B-8F5A-6B2B74725D2E}" type="parTrans" cxnId="{6A67F395-CB24-418C-8DB3-A7DE5EF34861}">
      <dgm:prSet/>
      <dgm:spPr/>
      <dgm:t>
        <a:bodyPr/>
        <a:lstStyle/>
        <a:p>
          <a:endParaRPr lang="ru-RU" sz="15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89DD9BF-3F12-4388-89B0-6220F4AA6698}" type="sibTrans" cxnId="{6A67F395-CB24-418C-8DB3-A7DE5EF34861}">
      <dgm:prSet/>
      <dgm:spPr/>
      <dgm:t>
        <a:bodyPr/>
        <a:lstStyle/>
        <a:p>
          <a:endParaRPr lang="ru-RU" sz="15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5B12DC7-1D35-42C1-8FFE-A0A79D8F269F}">
      <dgm:prSet phldrT="[Текст]" custT="1"/>
      <dgm:spPr/>
      <dgm:t>
        <a:bodyPr/>
        <a:lstStyle/>
        <a:p>
          <a:r>
            <a:rPr lang="ru-RU" sz="1500" b="1" smtClean="0">
              <a:latin typeface="Times New Roman" pitchFamily="18" charset="0"/>
              <a:cs typeface="Times New Roman" pitchFamily="18" charset="0"/>
            </a:rPr>
            <a:t>ч.ч. 4, 5, 7 – 10 ст. 7.32 </a:t>
          </a:r>
          <a:r>
            <a:rPr lang="ru-RU" sz="1500" smtClean="0">
              <a:latin typeface="Times New Roman" pitchFamily="18" charset="0"/>
              <a:cs typeface="Times New Roman" pitchFamily="18" charset="0"/>
            </a:rPr>
            <a:t>«нарушения, связанные с изменением условий контракта…»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2CAD09FF-645E-41BD-9B07-B806272167E3}" type="parTrans" cxnId="{460A57A9-F3B9-4272-9552-77EF50ED82D5}">
      <dgm:prSet/>
      <dgm:spPr/>
      <dgm:t>
        <a:bodyPr/>
        <a:lstStyle/>
        <a:p>
          <a:endParaRPr lang="ru-RU" sz="15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BAA54B1-3DAC-4B91-88B7-4E4F423418C6}" type="sibTrans" cxnId="{460A57A9-F3B9-4272-9552-77EF50ED82D5}">
      <dgm:prSet/>
      <dgm:spPr/>
      <dgm:t>
        <a:bodyPr/>
        <a:lstStyle/>
        <a:p>
          <a:endParaRPr lang="ru-RU" sz="15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19E34D5-51D6-4AE0-8733-27585698D643}">
      <dgm:prSet phldrT="[Текст]" custT="1"/>
      <dgm:spPr/>
      <dgm:t>
        <a:bodyPr/>
        <a:lstStyle/>
        <a:p>
          <a:r>
            <a:rPr lang="ru-RU" sz="1500" b="1" smtClean="0">
              <a:latin typeface="Times New Roman" pitchFamily="18" charset="0"/>
              <a:cs typeface="Times New Roman" pitchFamily="18" charset="0"/>
            </a:rPr>
            <a:t>ст. 19.21 </a:t>
          </a:r>
          <a:r>
            <a:rPr lang="ru-RU" sz="1500" smtClean="0">
              <a:latin typeface="Times New Roman" pitchFamily="18" charset="0"/>
              <a:cs typeface="Times New Roman" pitchFamily="18" charset="0"/>
            </a:rPr>
            <a:t>«несоблюдение порядка государственной регистрации прав на недвижимое имущество или сделок с ним»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303317DC-5280-4A45-957C-DB943C533B6A}" type="parTrans" cxnId="{F7D1FB23-CCA8-4AEC-9EF1-65A8986C82B0}">
      <dgm:prSet/>
      <dgm:spPr/>
      <dgm:t>
        <a:bodyPr/>
        <a:lstStyle/>
        <a:p>
          <a:endParaRPr lang="ru-RU" sz="15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4FC8CD7-F5CE-4440-9B1B-F821652921FB}" type="sibTrans" cxnId="{F7D1FB23-CCA8-4AEC-9EF1-65A8986C82B0}">
      <dgm:prSet/>
      <dgm:spPr/>
      <dgm:t>
        <a:bodyPr/>
        <a:lstStyle/>
        <a:p>
          <a:endParaRPr lang="ru-RU" sz="15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29F32B6-8F36-411D-AE8A-FCDB4D6AAABE}">
      <dgm:prSet phldrT="[Текст]" custT="1"/>
      <dgm:spPr/>
      <dgm:t>
        <a:bodyPr/>
        <a:lstStyle/>
        <a:p>
          <a:r>
            <a:rPr lang="ru-RU" sz="1500" b="1" smtClean="0">
              <a:latin typeface="Times New Roman" pitchFamily="18" charset="0"/>
              <a:cs typeface="Times New Roman" pitchFamily="18" charset="0"/>
            </a:rPr>
            <a:t>ст. 7.1 </a:t>
          </a:r>
          <a:r>
            <a:rPr lang="ru-RU" sz="1500" smtClean="0">
              <a:latin typeface="Times New Roman" pitchFamily="18" charset="0"/>
              <a:cs typeface="Times New Roman" pitchFamily="18" charset="0"/>
            </a:rPr>
            <a:t>«самовольное занятие земельного участка» 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04EA25AE-27BB-4B09-8131-3FE955AF26ED}" type="parTrans" cxnId="{AE97365E-9470-4F12-BDC0-26D9FD156ABA}">
      <dgm:prSet/>
      <dgm:spPr/>
      <dgm:t>
        <a:bodyPr/>
        <a:lstStyle/>
        <a:p>
          <a:endParaRPr lang="ru-RU" sz="15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E82ECF9-DC51-4758-A2C9-2D4096490EDF}" type="sibTrans" cxnId="{AE97365E-9470-4F12-BDC0-26D9FD156ABA}">
      <dgm:prSet/>
      <dgm:spPr/>
      <dgm:t>
        <a:bodyPr/>
        <a:lstStyle/>
        <a:p>
          <a:endParaRPr lang="ru-RU" sz="15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0CE2E49-F65E-48ED-AD21-737907698EE0}">
      <dgm:prSet phldrT="[Текст]" custT="1"/>
      <dgm:spPr/>
      <dgm:t>
        <a:bodyPr/>
        <a:lstStyle/>
        <a:p>
          <a:r>
            <a:rPr lang="ru-RU" sz="1500" b="1" smtClean="0">
              <a:latin typeface="Times New Roman" pitchFamily="18" charset="0"/>
              <a:cs typeface="Times New Roman" pitchFamily="18" charset="0"/>
            </a:rPr>
            <a:t>ст. 7.32.4 </a:t>
          </a:r>
          <a:r>
            <a:rPr lang="ru-RU" sz="1500" smtClean="0">
              <a:latin typeface="Times New Roman" pitchFamily="18" charset="0"/>
              <a:cs typeface="Times New Roman" pitchFamily="18" charset="0"/>
            </a:rPr>
            <a:t>«нарушение процедуры обязательных в соответствии с законодательством торгов, продажи государственного или муниципального имущества...» 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101EC1FC-E160-45AE-86E7-5E2F2F7C27E5}" type="parTrans" cxnId="{67B8C315-6A9A-4728-B1FC-471C18CD89FB}">
      <dgm:prSet/>
      <dgm:spPr/>
      <dgm:t>
        <a:bodyPr/>
        <a:lstStyle/>
        <a:p>
          <a:endParaRPr lang="ru-RU" sz="15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7CB9C13-3295-44D8-9A74-0ECCC4F66556}" type="sibTrans" cxnId="{67B8C315-6A9A-4728-B1FC-471C18CD89FB}">
      <dgm:prSet/>
      <dgm:spPr/>
      <dgm:t>
        <a:bodyPr/>
        <a:lstStyle/>
        <a:p>
          <a:endParaRPr lang="ru-RU" sz="15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4447935-F618-4D07-A078-EDD3B1061A6D}">
      <dgm:prSet phldrT="[Текст]" custT="1"/>
      <dgm:spPr/>
      <dgm:t>
        <a:bodyPr/>
        <a:lstStyle/>
        <a:p>
          <a:r>
            <a:rPr lang="ru-RU" sz="1500" b="1" smtClean="0">
              <a:latin typeface="Times New Roman" pitchFamily="18" charset="0"/>
              <a:cs typeface="Times New Roman" pitchFamily="18" charset="0"/>
            </a:rPr>
            <a:t>ст. 7.35 </a:t>
          </a:r>
          <a:r>
            <a:rPr lang="ru-RU" sz="1500" smtClean="0">
              <a:latin typeface="Times New Roman" pitchFamily="18" charset="0"/>
              <a:cs typeface="Times New Roman" pitchFamily="18" charset="0"/>
            </a:rPr>
            <a:t>«нарушение порядка согласования при совершении сделки по распоряжению государственным (муниципальным) имуществом» 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E0BF0891-EED4-488C-BBB1-567EDFD3C31F}" type="parTrans" cxnId="{6C132F0C-79B2-48C1-9981-D70BBB043545}">
      <dgm:prSet/>
      <dgm:spPr/>
      <dgm:t>
        <a:bodyPr/>
        <a:lstStyle/>
        <a:p>
          <a:endParaRPr lang="ru-RU" sz="15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229D476-D053-4ECE-B95D-8E47ECB4F184}" type="sibTrans" cxnId="{6C132F0C-79B2-48C1-9981-D70BBB043545}">
      <dgm:prSet/>
      <dgm:spPr/>
      <dgm:t>
        <a:bodyPr/>
        <a:lstStyle/>
        <a:p>
          <a:endParaRPr lang="ru-RU" sz="15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55044CF-DFDA-4558-884D-86DD66CC015B}">
      <dgm:prSet custT="1"/>
      <dgm:spPr/>
      <dgm:t>
        <a:bodyPr/>
        <a:lstStyle/>
        <a:p>
          <a:r>
            <a:rPr lang="ru-RU" sz="1500" b="1" smtClean="0">
              <a:latin typeface="Times New Roman" pitchFamily="18" charset="0"/>
              <a:cs typeface="Times New Roman" pitchFamily="18" charset="0"/>
            </a:rPr>
            <a:t>ст. 15.11 </a:t>
          </a:r>
          <a:r>
            <a:rPr lang="ru-RU" sz="1500" smtClean="0">
              <a:latin typeface="Times New Roman" pitchFamily="18" charset="0"/>
              <a:cs typeface="Times New Roman" pitchFamily="18" charset="0"/>
            </a:rPr>
            <a:t>«грубое нарушение требований к бухгалтерскому учету»</a:t>
          </a:r>
          <a:endParaRPr lang="ru-RU" sz="1500" dirty="0" smtClean="0">
            <a:latin typeface="Times New Roman" pitchFamily="18" charset="0"/>
            <a:cs typeface="Times New Roman" pitchFamily="18" charset="0"/>
          </a:endParaRPr>
        </a:p>
      </dgm:t>
    </dgm:pt>
    <dgm:pt modelId="{DD887255-4FEB-4437-85B3-6394B9BE301B}" type="parTrans" cxnId="{4B035E05-68D4-41BE-A7DD-57AE2A10B1D5}">
      <dgm:prSet/>
      <dgm:spPr/>
      <dgm:t>
        <a:bodyPr/>
        <a:lstStyle/>
        <a:p>
          <a:endParaRPr lang="ru-RU" sz="15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FC18607-C811-4A4D-9114-8E7D057A51B7}" type="sibTrans" cxnId="{4B035E05-68D4-41BE-A7DD-57AE2A10B1D5}">
      <dgm:prSet/>
      <dgm:spPr/>
      <dgm:t>
        <a:bodyPr/>
        <a:lstStyle/>
        <a:p>
          <a:endParaRPr lang="ru-RU" sz="15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F51EE74-BB7C-4CB7-9A12-7A0974843B52}" type="pres">
      <dgm:prSet presAssocID="{D4543DD9-1459-48DD-9381-D38E3B742DE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A844A3-5A58-4D15-BB2E-7046931AE4D7}" type="pres">
      <dgm:prSet presAssocID="{155044CF-DFDA-4558-884D-86DD66CC015B}" presName="parentLin" presStyleCnt="0"/>
      <dgm:spPr/>
      <dgm:t>
        <a:bodyPr/>
        <a:lstStyle/>
        <a:p>
          <a:endParaRPr lang="ru-RU"/>
        </a:p>
      </dgm:t>
    </dgm:pt>
    <dgm:pt modelId="{1B5A00E0-608C-416F-8DE2-AC9CF77CC0C2}" type="pres">
      <dgm:prSet presAssocID="{155044CF-DFDA-4558-884D-86DD66CC015B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CFD0A2AE-B73A-49FF-8217-438AE2C988E3}" type="pres">
      <dgm:prSet presAssocID="{155044CF-DFDA-4558-884D-86DD66CC015B}" presName="parentText" presStyleLbl="node1" presStyleIdx="0" presStyleCnt="7" custScaleX="12830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060853-B1B7-4F59-A630-CD56360E4570}" type="pres">
      <dgm:prSet presAssocID="{155044CF-DFDA-4558-884D-86DD66CC015B}" presName="negativeSpace" presStyleCnt="0"/>
      <dgm:spPr/>
      <dgm:t>
        <a:bodyPr/>
        <a:lstStyle/>
        <a:p>
          <a:endParaRPr lang="ru-RU"/>
        </a:p>
      </dgm:t>
    </dgm:pt>
    <dgm:pt modelId="{97173A5E-7289-462C-B2FE-C1665C380009}" type="pres">
      <dgm:prSet presAssocID="{155044CF-DFDA-4558-884D-86DD66CC015B}" presName="childText" presStyleLbl="conFg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B1438E-3FFD-4BF4-A37C-A2937D46264D}" type="pres">
      <dgm:prSet presAssocID="{2FC18607-C811-4A4D-9114-8E7D057A51B7}" presName="spaceBetweenRectangles" presStyleCnt="0"/>
      <dgm:spPr/>
      <dgm:t>
        <a:bodyPr/>
        <a:lstStyle/>
        <a:p>
          <a:endParaRPr lang="ru-RU"/>
        </a:p>
      </dgm:t>
    </dgm:pt>
    <dgm:pt modelId="{BD6B49FF-578D-4632-86BE-E2C35B55AEC5}" type="pres">
      <dgm:prSet presAssocID="{ABE6454C-AE18-4EAD-8AB9-AD8F117A044E}" presName="parentLin" presStyleCnt="0"/>
      <dgm:spPr/>
      <dgm:t>
        <a:bodyPr/>
        <a:lstStyle/>
        <a:p>
          <a:endParaRPr lang="ru-RU"/>
        </a:p>
      </dgm:t>
    </dgm:pt>
    <dgm:pt modelId="{4B902842-A01E-4B7E-895C-0E2444A19164}" type="pres">
      <dgm:prSet presAssocID="{ABE6454C-AE18-4EAD-8AB9-AD8F117A044E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0BC5AD42-1CE3-4C2F-A6E3-71DE96C72371}" type="pres">
      <dgm:prSet presAssocID="{ABE6454C-AE18-4EAD-8AB9-AD8F117A044E}" presName="parentText" presStyleLbl="node1" presStyleIdx="1" presStyleCnt="7" custScaleX="128057" custScaleY="19000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30C27E-E27C-4E14-9A56-11E7F357E475}" type="pres">
      <dgm:prSet presAssocID="{ABE6454C-AE18-4EAD-8AB9-AD8F117A044E}" presName="negativeSpace" presStyleCnt="0"/>
      <dgm:spPr/>
      <dgm:t>
        <a:bodyPr/>
        <a:lstStyle/>
        <a:p>
          <a:endParaRPr lang="ru-RU"/>
        </a:p>
      </dgm:t>
    </dgm:pt>
    <dgm:pt modelId="{1F156E2B-49C0-4A7D-A80F-2858F10B09AA}" type="pres">
      <dgm:prSet presAssocID="{ABE6454C-AE18-4EAD-8AB9-AD8F117A044E}" presName="childText" presStyleLbl="conFg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1B4FF6-26F8-4E63-8CEE-DE61C3358FD8}" type="pres">
      <dgm:prSet presAssocID="{389DD9BF-3F12-4388-89B0-6220F4AA6698}" presName="spaceBetweenRectangles" presStyleCnt="0"/>
      <dgm:spPr/>
      <dgm:t>
        <a:bodyPr/>
        <a:lstStyle/>
        <a:p>
          <a:endParaRPr lang="ru-RU"/>
        </a:p>
      </dgm:t>
    </dgm:pt>
    <dgm:pt modelId="{C292ED91-670F-434D-A72B-3A2EDA403A09}" type="pres">
      <dgm:prSet presAssocID="{A5B12DC7-1D35-42C1-8FFE-A0A79D8F269F}" presName="parentLin" presStyleCnt="0"/>
      <dgm:spPr/>
      <dgm:t>
        <a:bodyPr/>
        <a:lstStyle/>
        <a:p>
          <a:endParaRPr lang="ru-RU"/>
        </a:p>
      </dgm:t>
    </dgm:pt>
    <dgm:pt modelId="{5EF1633D-BE4C-4848-86FC-10B19FF21CBC}" type="pres">
      <dgm:prSet presAssocID="{A5B12DC7-1D35-42C1-8FFE-A0A79D8F269F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9BB190ED-48DA-454B-9024-3611180FE856}" type="pres">
      <dgm:prSet presAssocID="{A5B12DC7-1D35-42C1-8FFE-A0A79D8F269F}" presName="parentText" presStyleLbl="node1" presStyleIdx="2" presStyleCnt="7" custScaleX="128303" custScaleY="20041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5DF0A5-5C8F-4E00-8CB8-9D04D8C3BD45}" type="pres">
      <dgm:prSet presAssocID="{A5B12DC7-1D35-42C1-8FFE-A0A79D8F269F}" presName="negativeSpace" presStyleCnt="0"/>
      <dgm:spPr/>
      <dgm:t>
        <a:bodyPr/>
        <a:lstStyle/>
        <a:p>
          <a:endParaRPr lang="ru-RU"/>
        </a:p>
      </dgm:t>
    </dgm:pt>
    <dgm:pt modelId="{130C1DAB-AF2C-4D7D-B2FB-3EBBE27ED68B}" type="pres">
      <dgm:prSet presAssocID="{A5B12DC7-1D35-42C1-8FFE-A0A79D8F269F}" presName="childText" presStyleLbl="conFgAcc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0160F9-D2F8-4FD5-ADBA-B7BF1B6AA541}" type="pres">
      <dgm:prSet presAssocID="{4BAA54B1-3DAC-4B91-88B7-4E4F423418C6}" presName="spaceBetweenRectangles" presStyleCnt="0"/>
      <dgm:spPr/>
      <dgm:t>
        <a:bodyPr/>
        <a:lstStyle/>
        <a:p>
          <a:endParaRPr lang="ru-RU"/>
        </a:p>
      </dgm:t>
    </dgm:pt>
    <dgm:pt modelId="{5FB8C82E-5FC7-43A6-83F0-CEA72F2CA53C}" type="pres">
      <dgm:prSet presAssocID="{329F32B6-8F36-411D-AE8A-FCDB4D6AAABE}" presName="parentLin" presStyleCnt="0"/>
      <dgm:spPr/>
      <dgm:t>
        <a:bodyPr/>
        <a:lstStyle/>
        <a:p>
          <a:endParaRPr lang="ru-RU"/>
        </a:p>
      </dgm:t>
    </dgm:pt>
    <dgm:pt modelId="{3ED7F19C-0787-44C8-BEEA-F6C5C65DE592}" type="pres">
      <dgm:prSet presAssocID="{329F32B6-8F36-411D-AE8A-FCDB4D6AAABE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C5CE2C52-175E-4814-845D-A29B25AE6D4D}" type="pres">
      <dgm:prSet presAssocID="{329F32B6-8F36-411D-AE8A-FCDB4D6AAABE}" presName="parentText" presStyleLbl="node1" presStyleIdx="3" presStyleCnt="7" custScaleX="12830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861774-29AB-4340-8118-433012725D72}" type="pres">
      <dgm:prSet presAssocID="{329F32B6-8F36-411D-AE8A-FCDB4D6AAABE}" presName="negativeSpace" presStyleCnt="0"/>
      <dgm:spPr/>
      <dgm:t>
        <a:bodyPr/>
        <a:lstStyle/>
        <a:p>
          <a:endParaRPr lang="ru-RU"/>
        </a:p>
      </dgm:t>
    </dgm:pt>
    <dgm:pt modelId="{3E19DCEA-C438-4044-9484-A48902701BE4}" type="pres">
      <dgm:prSet presAssocID="{329F32B6-8F36-411D-AE8A-FCDB4D6AAABE}" presName="childText" presStyleLbl="conFgAcc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32C55B-EC79-479D-9276-04C2A74AEC47}" type="pres">
      <dgm:prSet presAssocID="{8E82ECF9-DC51-4758-A2C9-2D4096490EDF}" presName="spaceBetweenRectangles" presStyleCnt="0"/>
      <dgm:spPr/>
      <dgm:t>
        <a:bodyPr/>
        <a:lstStyle/>
        <a:p>
          <a:endParaRPr lang="ru-RU"/>
        </a:p>
      </dgm:t>
    </dgm:pt>
    <dgm:pt modelId="{8C06F7D1-2468-4B07-822D-7C8D49FC32E2}" type="pres">
      <dgm:prSet presAssocID="{40CE2E49-F65E-48ED-AD21-737907698EE0}" presName="parentLin" presStyleCnt="0"/>
      <dgm:spPr/>
      <dgm:t>
        <a:bodyPr/>
        <a:lstStyle/>
        <a:p>
          <a:endParaRPr lang="ru-RU"/>
        </a:p>
      </dgm:t>
    </dgm:pt>
    <dgm:pt modelId="{4CE44906-ECA8-45A6-A9B3-3D4CD31333E2}" type="pres">
      <dgm:prSet presAssocID="{40CE2E49-F65E-48ED-AD21-737907698EE0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216B7FFB-0CB5-4912-AD79-CD2B15FE2883}" type="pres">
      <dgm:prSet presAssocID="{40CE2E49-F65E-48ED-AD21-737907698EE0}" presName="parentText" presStyleLbl="node1" presStyleIdx="4" presStyleCnt="7" custScaleX="128302" custScaleY="22088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DD1DD7-E986-4051-BA0C-57F25290261A}" type="pres">
      <dgm:prSet presAssocID="{40CE2E49-F65E-48ED-AD21-737907698EE0}" presName="negativeSpace" presStyleCnt="0"/>
      <dgm:spPr/>
      <dgm:t>
        <a:bodyPr/>
        <a:lstStyle/>
        <a:p>
          <a:endParaRPr lang="ru-RU"/>
        </a:p>
      </dgm:t>
    </dgm:pt>
    <dgm:pt modelId="{8FB0F9FA-9C86-4FBD-BB59-1624A63FBBB6}" type="pres">
      <dgm:prSet presAssocID="{40CE2E49-F65E-48ED-AD21-737907698EE0}" presName="childText" presStyleLbl="conFg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2002EB-A471-4903-BE07-24CD6B240C3B}" type="pres">
      <dgm:prSet presAssocID="{67CB9C13-3295-44D8-9A74-0ECCC4F66556}" presName="spaceBetweenRectangles" presStyleCnt="0"/>
      <dgm:spPr/>
      <dgm:t>
        <a:bodyPr/>
        <a:lstStyle/>
        <a:p>
          <a:endParaRPr lang="ru-RU"/>
        </a:p>
      </dgm:t>
    </dgm:pt>
    <dgm:pt modelId="{084C1888-416B-4F18-ABAC-4D3B6F7C3984}" type="pres">
      <dgm:prSet presAssocID="{04447935-F618-4D07-A078-EDD3B1061A6D}" presName="parentLin" presStyleCnt="0"/>
      <dgm:spPr/>
      <dgm:t>
        <a:bodyPr/>
        <a:lstStyle/>
        <a:p>
          <a:endParaRPr lang="ru-RU"/>
        </a:p>
      </dgm:t>
    </dgm:pt>
    <dgm:pt modelId="{C13A454C-83F4-49A3-8D69-EB79F645E68C}" type="pres">
      <dgm:prSet presAssocID="{04447935-F618-4D07-A078-EDD3B1061A6D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8BACF852-A92C-4BAA-8423-7AFD7A5CC79A}" type="pres">
      <dgm:prSet presAssocID="{04447935-F618-4D07-A078-EDD3B1061A6D}" presName="parentText" presStyleLbl="node1" presStyleIdx="5" presStyleCnt="7" custScaleX="128301" custScaleY="16205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371FBA-539E-4B9A-BE2C-7C13B21E0E62}" type="pres">
      <dgm:prSet presAssocID="{04447935-F618-4D07-A078-EDD3B1061A6D}" presName="negativeSpace" presStyleCnt="0"/>
      <dgm:spPr/>
      <dgm:t>
        <a:bodyPr/>
        <a:lstStyle/>
        <a:p>
          <a:endParaRPr lang="ru-RU"/>
        </a:p>
      </dgm:t>
    </dgm:pt>
    <dgm:pt modelId="{FF8E3F7B-82D2-4D58-B993-FF2A0F2307D9}" type="pres">
      <dgm:prSet presAssocID="{04447935-F618-4D07-A078-EDD3B1061A6D}" presName="childText" presStyleLbl="conFg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788B6E-1734-4F0E-BA29-AFE270CDF15D}" type="pres">
      <dgm:prSet presAssocID="{3229D476-D053-4ECE-B95D-8E47ECB4F184}" presName="spaceBetweenRectangles" presStyleCnt="0"/>
      <dgm:spPr/>
      <dgm:t>
        <a:bodyPr/>
        <a:lstStyle/>
        <a:p>
          <a:endParaRPr lang="ru-RU"/>
        </a:p>
      </dgm:t>
    </dgm:pt>
    <dgm:pt modelId="{8DB164AD-DE10-4906-9078-7A2E4F1E8596}" type="pres">
      <dgm:prSet presAssocID="{919E34D5-51D6-4AE0-8733-27585698D643}" presName="parentLin" presStyleCnt="0"/>
      <dgm:spPr/>
      <dgm:t>
        <a:bodyPr/>
        <a:lstStyle/>
        <a:p>
          <a:endParaRPr lang="ru-RU"/>
        </a:p>
      </dgm:t>
    </dgm:pt>
    <dgm:pt modelId="{E6DB4835-1406-444F-8401-46F25312261A}" type="pres">
      <dgm:prSet presAssocID="{919E34D5-51D6-4AE0-8733-27585698D643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51C37BAD-41AB-4B28-A6B2-5F1ECF149A28}" type="pres">
      <dgm:prSet presAssocID="{919E34D5-51D6-4AE0-8733-27585698D643}" presName="parentText" presStyleLbl="node1" presStyleIdx="6" presStyleCnt="7" custScaleX="128301" custScaleY="1910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82D9AE-6599-466F-9636-822F06F957EA}" type="pres">
      <dgm:prSet presAssocID="{919E34D5-51D6-4AE0-8733-27585698D643}" presName="negativeSpace" presStyleCnt="0"/>
      <dgm:spPr/>
      <dgm:t>
        <a:bodyPr/>
        <a:lstStyle/>
        <a:p>
          <a:endParaRPr lang="ru-RU"/>
        </a:p>
      </dgm:t>
    </dgm:pt>
    <dgm:pt modelId="{5B6A3578-68C7-4252-A005-975CC2F75130}" type="pres">
      <dgm:prSet presAssocID="{919E34D5-51D6-4AE0-8733-27585698D643}" presName="childText" presStyleLbl="conFg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F0A1CA-DFFB-42BD-A44D-7D532FFF9E56}" type="presOf" srcId="{40CE2E49-F65E-48ED-AD21-737907698EE0}" destId="{4CE44906-ECA8-45A6-A9B3-3D4CD31333E2}" srcOrd="0" destOrd="0" presId="urn:microsoft.com/office/officeart/2005/8/layout/list1"/>
    <dgm:cxn modelId="{F7D1FB23-CCA8-4AEC-9EF1-65A8986C82B0}" srcId="{D4543DD9-1459-48DD-9381-D38E3B742DEF}" destId="{919E34D5-51D6-4AE0-8733-27585698D643}" srcOrd="6" destOrd="0" parTransId="{303317DC-5280-4A45-957C-DB943C533B6A}" sibTransId="{F4FC8CD7-F5CE-4440-9B1B-F821652921FB}"/>
    <dgm:cxn modelId="{1B539796-260A-46F5-97D9-02475E8AC9E6}" type="presOf" srcId="{D4543DD9-1459-48DD-9381-D38E3B742DEF}" destId="{2F51EE74-BB7C-4CB7-9A12-7A0974843B52}" srcOrd="0" destOrd="0" presId="urn:microsoft.com/office/officeart/2005/8/layout/list1"/>
    <dgm:cxn modelId="{6A67F395-CB24-418C-8DB3-A7DE5EF34861}" srcId="{D4543DD9-1459-48DD-9381-D38E3B742DEF}" destId="{ABE6454C-AE18-4EAD-8AB9-AD8F117A044E}" srcOrd="1" destOrd="0" parTransId="{367DCD5D-8E80-423B-8F5A-6B2B74725D2E}" sibTransId="{389DD9BF-3F12-4388-89B0-6220F4AA6698}"/>
    <dgm:cxn modelId="{4490FD62-CC23-4025-A511-E094C3A67FD7}" type="presOf" srcId="{919E34D5-51D6-4AE0-8733-27585698D643}" destId="{E6DB4835-1406-444F-8401-46F25312261A}" srcOrd="0" destOrd="0" presId="urn:microsoft.com/office/officeart/2005/8/layout/list1"/>
    <dgm:cxn modelId="{E05C565D-EC6F-443F-B82A-D8B71EC6D99C}" type="presOf" srcId="{329F32B6-8F36-411D-AE8A-FCDB4D6AAABE}" destId="{3ED7F19C-0787-44C8-BEEA-F6C5C65DE592}" srcOrd="0" destOrd="0" presId="urn:microsoft.com/office/officeart/2005/8/layout/list1"/>
    <dgm:cxn modelId="{22F7EAA8-5B0A-4E6F-948C-0642DA7F8384}" type="presOf" srcId="{A5B12DC7-1D35-42C1-8FFE-A0A79D8F269F}" destId="{5EF1633D-BE4C-4848-86FC-10B19FF21CBC}" srcOrd="0" destOrd="0" presId="urn:microsoft.com/office/officeart/2005/8/layout/list1"/>
    <dgm:cxn modelId="{67B8C315-6A9A-4728-B1FC-471C18CD89FB}" srcId="{D4543DD9-1459-48DD-9381-D38E3B742DEF}" destId="{40CE2E49-F65E-48ED-AD21-737907698EE0}" srcOrd="4" destOrd="0" parTransId="{101EC1FC-E160-45AE-86E7-5E2F2F7C27E5}" sibTransId="{67CB9C13-3295-44D8-9A74-0ECCC4F66556}"/>
    <dgm:cxn modelId="{15905A2A-85A1-4224-AD67-38F2E3B3DF65}" type="presOf" srcId="{919E34D5-51D6-4AE0-8733-27585698D643}" destId="{51C37BAD-41AB-4B28-A6B2-5F1ECF149A28}" srcOrd="1" destOrd="0" presId="urn:microsoft.com/office/officeart/2005/8/layout/list1"/>
    <dgm:cxn modelId="{0FC7F825-AEE8-48FE-95A3-A69A69A1F6EE}" type="presOf" srcId="{04447935-F618-4D07-A078-EDD3B1061A6D}" destId="{C13A454C-83F4-49A3-8D69-EB79F645E68C}" srcOrd="0" destOrd="0" presId="urn:microsoft.com/office/officeart/2005/8/layout/list1"/>
    <dgm:cxn modelId="{A64E5A45-175E-45A0-8113-73DD8000A409}" type="presOf" srcId="{40CE2E49-F65E-48ED-AD21-737907698EE0}" destId="{216B7FFB-0CB5-4912-AD79-CD2B15FE2883}" srcOrd="1" destOrd="0" presId="urn:microsoft.com/office/officeart/2005/8/layout/list1"/>
    <dgm:cxn modelId="{4B035E05-68D4-41BE-A7DD-57AE2A10B1D5}" srcId="{D4543DD9-1459-48DD-9381-D38E3B742DEF}" destId="{155044CF-DFDA-4558-884D-86DD66CC015B}" srcOrd="0" destOrd="0" parTransId="{DD887255-4FEB-4437-85B3-6394B9BE301B}" sibTransId="{2FC18607-C811-4A4D-9114-8E7D057A51B7}"/>
    <dgm:cxn modelId="{F82CC4A1-5F21-4B8F-8F69-866C9DED94E5}" type="presOf" srcId="{ABE6454C-AE18-4EAD-8AB9-AD8F117A044E}" destId="{0BC5AD42-1CE3-4C2F-A6E3-71DE96C72371}" srcOrd="1" destOrd="0" presId="urn:microsoft.com/office/officeart/2005/8/layout/list1"/>
    <dgm:cxn modelId="{6E8A076D-1AC5-4C20-A609-D922044DA03B}" type="presOf" srcId="{155044CF-DFDA-4558-884D-86DD66CC015B}" destId="{1B5A00E0-608C-416F-8DE2-AC9CF77CC0C2}" srcOrd="0" destOrd="0" presId="urn:microsoft.com/office/officeart/2005/8/layout/list1"/>
    <dgm:cxn modelId="{AE97365E-9470-4F12-BDC0-26D9FD156ABA}" srcId="{D4543DD9-1459-48DD-9381-D38E3B742DEF}" destId="{329F32B6-8F36-411D-AE8A-FCDB4D6AAABE}" srcOrd="3" destOrd="0" parTransId="{04EA25AE-27BB-4B09-8131-3FE955AF26ED}" sibTransId="{8E82ECF9-DC51-4758-A2C9-2D4096490EDF}"/>
    <dgm:cxn modelId="{F26EDA13-4FF2-4C4A-852D-F6BB581D8E33}" type="presOf" srcId="{A5B12DC7-1D35-42C1-8FFE-A0A79D8F269F}" destId="{9BB190ED-48DA-454B-9024-3611180FE856}" srcOrd="1" destOrd="0" presId="urn:microsoft.com/office/officeart/2005/8/layout/list1"/>
    <dgm:cxn modelId="{6C132F0C-79B2-48C1-9981-D70BBB043545}" srcId="{D4543DD9-1459-48DD-9381-D38E3B742DEF}" destId="{04447935-F618-4D07-A078-EDD3B1061A6D}" srcOrd="5" destOrd="0" parTransId="{E0BF0891-EED4-488C-BBB1-567EDFD3C31F}" sibTransId="{3229D476-D053-4ECE-B95D-8E47ECB4F184}"/>
    <dgm:cxn modelId="{460A57A9-F3B9-4272-9552-77EF50ED82D5}" srcId="{D4543DD9-1459-48DD-9381-D38E3B742DEF}" destId="{A5B12DC7-1D35-42C1-8FFE-A0A79D8F269F}" srcOrd="2" destOrd="0" parTransId="{2CAD09FF-645E-41BD-9B07-B806272167E3}" sibTransId="{4BAA54B1-3DAC-4B91-88B7-4E4F423418C6}"/>
    <dgm:cxn modelId="{614FBFB5-D2EB-4FCE-8E4B-729F086EFE99}" type="presOf" srcId="{329F32B6-8F36-411D-AE8A-FCDB4D6AAABE}" destId="{C5CE2C52-175E-4814-845D-A29B25AE6D4D}" srcOrd="1" destOrd="0" presId="urn:microsoft.com/office/officeart/2005/8/layout/list1"/>
    <dgm:cxn modelId="{43338E88-F90B-4268-80CB-A6A0ABE0F010}" type="presOf" srcId="{155044CF-DFDA-4558-884D-86DD66CC015B}" destId="{CFD0A2AE-B73A-49FF-8217-438AE2C988E3}" srcOrd="1" destOrd="0" presId="urn:microsoft.com/office/officeart/2005/8/layout/list1"/>
    <dgm:cxn modelId="{E0936685-6B9B-4EAC-A9A0-058B7FBD919C}" type="presOf" srcId="{ABE6454C-AE18-4EAD-8AB9-AD8F117A044E}" destId="{4B902842-A01E-4B7E-895C-0E2444A19164}" srcOrd="0" destOrd="0" presId="urn:microsoft.com/office/officeart/2005/8/layout/list1"/>
    <dgm:cxn modelId="{5B1350A2-6564-42CE-891F-9BA242AB383E}" type="presOf" srcId="{04447935-F618-4D07-A078-EDD3B1061A6D}" destId="{8BACF852-A92C-4BAA-8423-7AFD7A5CC79A}" srcOrd="1" destOrd="0" presId="urn:microsoft.com/office/officeart/2005/8/layout/list1"/>
    <dgm:cxn modelId="{EBEACDEC-FC18-43AA-9AE0-F3115609C68A}" type="presParOf" srcId="{2F51EE74-BB7C-4CB7-9A12-7A0974843B52}" destId="{D5A844A3-5A58-4D15-BB2E-7046931AE4D7}" srcOrd="0" destOrd="0" presId="urn:microsoft.com/office/officeart/2005/8/layout/list1"/>
    <dgm:cxn modelId="{FE8A0E9C-9A64-47D6-AF46-312C234C1CCC}" type="presParOf" srcId="{D5A844A3-5A58-4D15-BB2E-7046931AE4D7}" destId="{1B5A00E0-608C-416F-8DE2-AC9CF77CC0C2}" srcOrd="0" destOrd="0" presId="urn:microsoft.com/office/officeart/2005/8/layout/list1"/>
    <dgm:cxn modelId="{9BF4D339-37F4-498F-A1AD-804A4BA78962}" type="presParOf" srcId="{D5A844A3-5A58-4D15-BB2E-7046931AE4D7}" destId="{CFD0A2AE-B73A-49FF-8217-438AE2C988E3}" srcOrd="1" destOrd="0" presId="urn:microsoft.com/office/officeart/2005/8/layout/list1"/>
    <dgm:cxn modelId="{BF3422E2-D74C-49DC-B0EE-E38A3CDAD9B7}" type="presParOf" srcId="{2F51EE74-BB7C-4CB7-9A12-7A0974843B52}" destId="{F4060853-B1B7-4F59-A630-CD56360E4570}" srcOrd="1" destOrd="0" presId="urn:microsoft.com/office/officeart/2005/8/layout/list1"/>
    <dgm:cxn modelId="{18F6EC81-EAD7-4082-BE9C-658FBAB29326}" type="presParOf" srcId="{2F51EE74-BB7C-4CB7-9A12-7A0974843B52}" destId="{97173A5E-7289-462C-B2FE-C1665C380009}" srcOrd="2" destOrd="0" presId="urn:microsoft.com/office/officeart/2005/8/layout/list1"/>
    <dgm:cxn modelId="{179CD9E5-93B4-4187-A990-D78AA494E2B3}" type="presParOf" srcId="{2F51EE74-BB7C-4CB7-9A12-7A0974843B52}" destId="{F2B1438E-3FFD-4BF4-A37C-A2937D46264D}" srcOrd="3" destOrd="0" presId="urn:microsoft.com/office/officeart/2005/8/layout/list1"/>
    <dgm:cxn modelId="{0E92788E-F72E-4F97-B1CA-BDA85B0DAD9B}" type="presParOf" srcId="{2F51EE74-BB7C-4CB7-9A12-7A0974843B52}" destId="{BD6B49FF-578D-4632-86BE-E2C35B55AEC5}" srcOrd="4" destOrd="0" presId="urn:microsoft.com/office/officeart/2005/8/layout/list1"/>
    <dgm:cxn modelId="{5AD4395C-D93F-4DBB-ABC7-34E0928A42F5}" type="presParOf" srcId="{BD6B49FF-578D-4632-86BE-E2C35B55AEC5}" destId="{4B902842-A01E-4B7E-895C-0E2444A19164}" srcOrd="0" destOrd="0" presId="urn:microsoft.com/office/officeart/2005/8/layout/list1"/>
    <dgm:cxn modelId="{34FA6EEC-785F-4965-B8FD-288D2F624F74}" type="presParOf" srcId="{BD6B49FF-578D-4632-86BE-E2C35B55AEC5}" destId="{0BC5AD42-1CE3-4C2F-A6E3-71DE96C72371}" srcOrd="1" destOrd="0" presId="urn:microsoft.com/office/officeart/2005/8/layout/list1"/>
    <dgm:cxn modelId="{5327708E-47FC-483D-8B51-73D44E9B3FEA}" type="presParOf" srcId="{2F51EE74-BB7C-4CB7-9A12-7A0974843B52}" destId="{6730C27E-E27C-4E14-9A56-11E7F357E475}" srcOrd="5" destOrd="0" presId="urn:microsoft.com/office/officeart/2005/8/layout/list1"/>
    <dgm:cxn modelId="{B7355A45-3BE5-4A4E-B307-FA5AA6D9BED5}" type="presParOf" srcId="{2F51EE74-BB7C-4CB7-9A12-7A0974843B52}" destId="{1F156E2B-49C0-4A7D-A80F-2858F10B09AA}" srcOrd="6" destOrd="0" presId="urn:microsoft.com/office/officeart/2005/8/layout/list1"/>
    <dgm:cxn modelId="{4F3BC3E4-2BDB-44BE-ABF1-D4C47D74BD54}" type="presParOf" srcId="{2F51EE74-BB7C-4CB7-9A12-7A0974843B52}" destId="{DF1B4FF6-26F8-4E63-8CEE-DE61C3358FD8}" srcOrd="7" destOrd="0" presId="urn:microsoft.com/office/officeart/2005/8/layout/list1"/>
    <dgm:cxn modelId="{82074DE4-C820-44A8-8331-8424FCB15E7D}" type="presParOf" srcId="{2F51EE74-BB7C-4CB7-9A12-7A0974843B52}" destId="{C292ED91-670F-434D-A72B-3A2EDA403A09}" srcOrd="8" destOrd="0" presId="urn:microsoft.com/office/officeart/2005/8/layout/list1"/>
    <dgm:cxn modelId="{B94B87CB-CBFD-4B0D-92E3-E5EAADAA362E}" type="presParOf" srcId="{C292ED91-670F-434D-A72B-3A2EDA403A09}" destId="{5EF1633D-BE4C-4848-86FC-10B19FF21CBC}" srcOrd="0" destOrd="0" presId="urn:microsoft.com/office/officeart/2005/8/layout/list1"/>
    <dgm:cxn modelId="{2BD5ED3D-1663-451F-876D-F8D759987ABA}" type="presParOf" srcId="{C292ED91-670F-434D-A72B-3A2EDA403A09}" destId="{9BB190ED-48DA-454B-9024-3611180FE856}" srcOrd="1" destOrd="0" presId="urn:microsoft.com/office/officeart/2005/8/layout/list1"/>
    <dgm:cxn modelId="{6725514E-603F-465B-BD97-98342E9768CF}" type="presParOf" srcId="{2F51EE74-BB7C-4CB7-9A12-7A0974843B52}" destId="{A85DF0A5-5C8F-4E00-8CB8-9D04D8C3BD45}" srcOrd="9" destOrd="0" presId="urn:microsoft.com/office/officeart/2005/8/layout/list1"/>
    <dgm:cxn modelId="{E35DF358-8B5A-4386-81FD-492EB9104167}" type="presParOf" srcId="{2F51EE74-BB7C-4CB7-9A12-7A0974843B52}" destId="{130C1DAB-AF2C-4D7D-B2FB-3EBBE27ED68B}" srcOrd="10" destOrd="0" presId="urn:microsoft.com/office/officeart/2005/8/layout/list1"/>
    <dgm:cxn modelId="{24D99CEE-542F-42CA-BE0D-7FF8FE68F55A}" type="presParOf" srcId="{2F51EE74-BB7C-4CB7-9A12-7A0974843B52}" destId="{1A0160F9-D2F8-4FD5-ADBA-B7BF1B6AA541}" srcOrd="11" destOrd="0" presId="urn:microsoft.com/office/officeart/2005/8/layout/list1"/>
    <dgm:cxn modelId="{0486155B-4564-4219-9FE7-4715E096A497}" type="presParOf" srcId="{2F51EE74-BB7C-4CB7-9A12-7A0974843B52}" destId="{5FB8C82E-5FC7-43A6-83F0-CEA72F2CA53C}" srcOrd="12" destOrd="0" presId="urn:microsoft.com/office/officeart/2005/8/layout/list1"/>
    <dgm:cxn modelId="{044D365C-8734-4F24-A9AB-21C9294BD393}" type="presParOf" srcId="{5FB8C82E-5FC7-43A6-83F0-CEA72F2CA53C}" destId="{3ED7F19C-0787-44C8-BEEA-F6C5C65DE592}" srcOrd="0" destOrd="0" presId="urn:microsoft.com/office/officeart/2005/8/layout/list1"/>
    <dgm:cxn modelId="{A9CBAFB1-FA81-496B-9144-E70160A359B8}" type="presParOf" srcId="{5FB8C82E-5FC7-43A6-83F0-CEA72F2CA53C}" destId="{C5CE2C52-175E-4814-845D-A29B25AE6D4D}" srcOrd="1" destOrd="0" presId="urn:microsoft.com/office/officeart/2005/8/layout/list1"/>
    <dgm:cxn modelId="{2C8CB11B-D1BA-483C-ACA4-5F987C72667B}" type="presParOf" srcId="{2F51EE74-BB7C-4CB7-9A12-7A0974843B52}" destId="{4E861774-29AB-4340-8118-433012725D72}" srcOrd="13" destOrd="0" presId="urn:microsoft.com/office/officeart/2005/8/layout/list1"/>
    <dgm:cxn modelId="{799A92CB-01AE-4EAF-A04A-3E124D28572A}" type="presParOf" srcId="{2F51EE74-BB7C-4CB7-9A12-7A0974843B52}" destId="{3E19DCEA-C438-4044-9484-A48902701BE4}" srcOrd="14" destOrd="0" presId="urn:microsoft.com/office/officeart/2005/8/layout/list1"/>
    <dgm:cxn modelId="{6E99E8D6-9CDF-48D5-9483-CB9A338A9D41}" type="presParOf" srcId="{2F51EE74-BB7C-4CB7-9A12-7A0974843B52}" destId="{7532C55B-EC79-479D-9276-04C2A74AEC47}" srcOrd="15" destOrd="0" presId="urn:microsoft.com/office/officeart/2005/8/layout/list1"/>
    <dgm:cxn modelId="{A34E327F-3BF2-4079-A54E-B15AA74196AD}" type="presParOf" srcId="{2F51EE74-BB7C-4CB7-9A12-7A0974843B52}" destId="{8C06F7D1-2468-4B07-822D-7C8D49FC32E2}" srcOrd="16" destOrd="0" presId="urn:microsoft.com/office/officeart/2005/8/layout/list1"/>
    <dgm:cxn modelId="{F2D0B3FE-9FA6-4BBC-BE6E-A47825EE4F03}" type="presParOf" srcId="{8C06F7D1-2468-4B07-822D-7C8D49FC32E2}" destId="{4CE44906-ECA8-45A6-A9B3-3D4CD31333E2}" srcOrd="0" destOrd="0" presId="urn:microsoft.com/office/officeart/2005/8/layout/list1"/>
    <dgm:cxn modelId="{54349857-1CA9-4971-AA56-6101DACF72E4}" type="presParOf" srcId="{8C06F7D1-2468-4B07-822D-7C8D49FC32E2}" destId="{216B7FFB-0CB5-4912-AD79-CD2B15FE2883}" srcOrd="1" destOrd="0" presId="urn:microsoft.com/office/officeart/2005/8/layout/list1"/>
    <dgm:cxn modelId="{8C5C79FF-CF67-4C95-9AC1-C62FEC0C4087}" type="presParOf" srcId="{2F51EE74-BB7C-4CB7-9A12-7A0974843B52}" destId="{19DD1DD7-E986-4051-BA0C-57F25290261A}" srcOrd="17" destOrd="0" presId="urn:microsoft.com/office/officeart/2005/8/layout/list1"/>
    <dgm:cxn modelId="{FA38F538-798E-44E5-9158-7A035DEEFCB3}" type="presParOf" srcId="{2F51EE74-BB7C-4CB7-9A12-7A0974843B52}" destId="{8FB0F9FA-9C86-4FBD-BB59-1624A63FBBB6}" srcOrd="18" destOrd="0" presId="urn:microsoft.com/office/officeart/2005/8/layout/list1"/>
    <dgm:cxn modelId="{70031121-4BB7-4CC9-89B8-DD801B6809E6}" type="presParOf" srcId="{2F51EE74-BB7C-4CB7-9A12-7A0974843B52}" destId="{3B2002EB-A471-4903-BE07-24CD6B240C3B}" srcOrd="19" destOrd="0" presId="urn:microsoft.com/office/officeart/2005/8/layout/list1"/>
    <dgm:cxn modelId="{8C2E98BB-9715-47E7-9309-7A92A72D7C4F}" type="presParOf" srcId="{2F51EE74-BB7C-4CB7-9A12-7A0974843B52}" destId="{084C1888-416B-4F18-ABAC-4D3B6F7C3984}" srcOrd="20" destOrd="0" presId="urn:microsoft.com/office/officeart/2005/8/layout/list1"/>
    <dgm:cxn modelId="{EF0A3911-18FE-4F72-9A13-76A398816684}" type="presParOf" srcId="{084C1888-416B-4F18-ABAC-4D3B6F7C3984}" destId="{C13A454C-83F4-49A3-8D69-EB79F645E68C}" srcOrd="0" destOrd="0" presId="urn:microsoft.com/office/officeart/2005/8/layout/list1"/>
    <dgm:cxn modelId="{931EE5E3-E65A-4633-B9AA-D271A1A4D47A}" type="presParOf" srcId="{084C1888-416B-4F18-ABAC-4D3B6F7C3984}" destId="{8BACF852-A92C-4BAA-8423-7AFD7A5CC79A}" srcOrd="1" destOrd="0" presId="urn:microsoft.com/office/officeart/2005/8/layout/list1"/>
    <dgm:cxn modelId="{005EEEE4-1D2A-4887-824A-36834D760CF8}" type="presParOf" srcId="{2F51EE74-BB7C-4CB7-9A12-7A0974843B52}" destId="{EE371FBA-539E-4B9A-BE2C-7C13B21E0E62}" srcOrd="21" destOrd="0" presId="urn:microsoft.com/office/officeart/2005/8/layout/list1"/>
    <dgm:cxn modelId="{C4D5EF7F-DABC-4325-8F7C-26E3A43EC4CD}" type="presParOf" srcId="{2F51EE74-BB7C-4CB7-9A12-7A0974843B52}" destId="{FF8E3F7B-82D2-4D58-B993-FF2A0F2307D9}" srcOrd="22" destOrd="0" presId="urn:microsoft.com/office/officeart/2005/8/layout/list1"/>
    <dgm:cxn modelId="{201A1310-DFF9-4238-9689-2305BDA4D62E}" type="presParOf" srcId="{2F51EE74-BB7C-4CB7-9A12-7A0974843B52}" destId="{BB788B6E-1734-4F0E-BA29-AFE270CDF15D}" srcOrd="23" destOrd="0" presId="urn:microsoft.com/office/officeart/2005/8/layout/list1"/>
    <dgm:cxn modelId="{44369FA9-551A-4122-B465-9EB69B9C0029}" type="presParOf" srcId="{2F51EE74-BB7C-4CB7-9A12-7A0974843B52}" destId="{8DB164AD-DE10-4906-9078-7A2E4F1E8596}" srcOrd="24" destOrd="0" presId="urn:microsoft.com/office/officeart/2005/8/layout/list1"/>
    <dgm:cxn modelId="{6AB4B2FD-E92E-4C69-936D-3E92EE5F45B9}" type="presParOf" srcId="{8DB164AD-DE10-4906-9078-7A2E4F1E8596}" destId="{E6DB4835-1406-444F-8401-46F25312261A}" srcOrd="0" destOrd="0" presId="urn:microsoft.com/office/officeart/2005/8/layout/list1"/>
    <dgm:cxn modelId="{5F68125B-08FF-4502-B9C9-45572363E266}" type="presParOf" srcId="{8DB164AD-DE10-4906-9078-7A2E4F1E8596}" destId="{51C37BAD-41AB-4B28-A6B2-5F1ECF149A28}" srcOrd="1" destOrd="0" presId="urn:microsoft.com/office/officeart/2005/8/layout/list1"/>
    <dgm:cxn modelId="{DEC1F073-803D-43CA-BFBF-BC7BAC27FA11}" type="presParOf" srcId="{2F51EE74-BB7C-4CB7-9A12-7A0974843B52}" destId="{CF82D9AE-6599-466F-9636-822F06F957EA}" srcOrd="25" destOrd="0" presId="urn:microsoft.com/office/officeart/2005/8/layout/list1"/>
    <dgm:cxn modelId="{D8D25E40-5E84-4843-93A9-B8276F666EB9}" type="presParOf" srcId="{2F51EE74-BB7C-4CB7-9A12-7A0974843B52}" destId="{5B6A3578-68C7-4252-A005-975CC2F75130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E628FE-0F74-4C4F-9C2C-1E8F5CF60A7C}" type="datetimeFigureOut">
              <a:rPr lang="ru-RU" smtClean="0"/>
              <a:pPr/>
              <a:t>27.08.2021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40B28B-5695-4B09-8EDE-45D40380F8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683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40B28B-5695-4B09-8EDE-45D40380F841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390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40B28B-5695-4B09-8EDE-45D40380F841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252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40B28B-5695-4B09-8EDE-45D40380F841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518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40B28B-5695-4B09-8EDE-45D40380F841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066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40B28B-5695-4B09-8EDE-45D40380F841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602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38831-5EC1-4BC0-AD74-74AD52B824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38831-5EC1-4BC0-AD74-74AD52B824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38831-5EC1-4BC0-AD74-74AD52B824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42910" y="1000114"/>
            <a:ext cx="7772400" cy="2214578"/>
          </a:xfrm>
        </p:spPr>
        <p:txBody>
          <a:bodyPr>
            <a:normAutofit/>
          </a:bodyPr>
          <a:lstStyle>
            <a:lvl1pPr algn="l">
              <a:defRPr sz="4000" b="1" i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ru-RU" dirty="0" smtClean="0"/>
              <a:t>Заголовок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5643570" y="4000510"/>
            <a:ext cx="3057524" cy="428628"/>
          </a:xfrm>
        </p:spPr>
        <p:txBody>
          <a:bodyPr>
            <a:normAutofit/>
          </a:bodyPr>
          <a:lstStyle>
            <a:lvl1pPr marL="0" indent="0" algn="r">
              <a:buNone/>
              <a:defRPr sz="1800" b="1" i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ФИО</a:t>
            </a:r>
            <a:endParaRPr lang="ru-RU" dirty="0"/>
          </a:p>
        </p:txBody>
      </p:sp>
      <p:sp>
        <p:nvSpPr>
          <p:cNvPr id="7" name="Минус 6"/>
          <p:cNvSpPr/>
          <p:nvPr userDrawn="1"/>
        </p:nvSpPr>
        <p:spPr>
          <a:xfrm>
            <a:off x="3643306" y="3714758"/>
            <a:ext cx="6286544" cy="214314"/>
          </a:xfrm>
          <a:prstGeom prst="mathMinus">
            <a:avLst>
              <a:gd name="adj1" fmla="val 23520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0" hasCustomPrompt="1"/>
          </p:nvPr>
        </p:nvSpPr>
        <p:spPr>
          <a:xfrm>
            <a:off x="4572000" y="4500576"/>
            <a:ext cx="4143375" cy="428613"/>
          </a:xfrm>
        </p:spPr>
        <p:txBody>
          <a:bodyPr>
            <a:normAutofit/>
          </a:bodyPr>
          <a:lstStyle>
            <a:lvl1pPr algn="r">
              <a:buNone/>
              <a:defRPr sz="1400" b="1" i="1" baseline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lvl="0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Должность полностью</a:t>
            </a:r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57F81CDC-5133-4BD1-A889-7AFEB7844D3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81CDC-5133-4BD1-A889-7AFEB7844D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81CDC-5133-4BD1-A889-7AFEB7844D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81CDC-5133-4BD1-A889-7AFEB7844D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81CDC-5133-4BD1-A889-7AFEB7844D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81CDC-5133-4BD1-A889-7AFEB7844D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81CDC-5133-4BD1-A889-7AFEB7844D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38831-5EC1-4BC0-AD74-74AD52B824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81CDC-5133-4BD1-A889-7AFEB7844D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81CDC-5133-4BD1-A889-7AFEB7844D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81CDC-5133-4BD1-A889-7AFEB7844D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38831-5EC1-4BC0-AD74-74AD52B824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38831-5EC1-4BC0-AD74-74AD52B824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38831-5EC1-4BC0-AD74-74AD52B824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38831-5EC1-4BC0-AD74-74AD52B824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38831-5EC1-4BC0-AD74-74AD52B824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38831-5EC1-4BC0-AD74-74AD52B824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38831-5EC1-4BC0-AD74-74AD52B824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38831-5EC1-4BC0-AD74-74AD52B824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81CDC-5133-4BD1-A889-7AFEB7844D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000114"/>
            <a:ext cx="8091782" cy="221457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«Совершенствование правового обеспечения организации и деятельности контрольно-счетных органов в РФ»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1600" dirty="0" err="1" smtClean="0"/>
              <a:t>Литвинчук</a:t>
            </a:r>
            <a:r>
              <a:rPr lang="ru-RU" sz="1600" dirty="0" smtClean="0"/>
              <a:t> Елена Станиславовна</a:t>
            </a:r>
            <a:endParaRPr lang="ru-RU" sz="16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0"/>
          </p:nvPr>
        </p:nvSpPr>
        <p:spPr>
          <a:xfrm>
            <a:off x="4572000" y="4286262"/>
            <a:ext cx="4143375" cy="642927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Председатель представительства</a:t>
            </a:r>
          </a:p>
          <a:p>
            <a:r>
              <a:rPr lang="ru-RU" dirty="0" smtClean="0"/>
              <a:t>Союза МКСО в Центральном федеральном округе, </a:t>
            </a:r>
          </a:p>
          <a:p>
            <a:r>
              <a:rPr lang="ru-RU" dirty="0" smtClean="0"/>
              <a:t>председатель Контрольно-счетной палаты </a:t>
            </a:r>
          </a:p>
          <a:p>
            <a:r>
              <a:rPr lang="ru-RU" dirty="0" smtClean="0"/>
              <a:t>городского округа город Воронеж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06375"/>
            <a:ext cx="6786610" cy="857250"/>
          </a:xfrm>
        </p:spPr>
        <p:txBody>
          <a:bodyPr>
            <a:norm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1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……</a:t>
            </a:r>
            <a:endParaRPr lang="ru-RU" sz="21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81CDC-5133-4BD1-A889-7AFEB7844D33}" type="slidenum">
              <a:rPr lang="ru-RU" smtClean="0"/>
              <a:pPr/>
              <a:t>2</a:t>
            </a:fld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1285866"/>
            <a:ext cx="3433199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357173"/>
            <a:ext cx="6357982" cy="857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428596" y="2071684"/>
            <a:ext cx="464347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Федеральный закон от 01.07.2021 № 255-ФЗ «О внесении изменений в Федеральный закон 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№ 6-ФЗ «Об общих принципах организации и деятельности контрольно-счетных органов…»</a:t>
            </a: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Начало действия - 30.09.2021</a:t>
            </a: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81CDC-5133-4BD1-A889-7AFEB7844D33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785786" y="1214428"/>
            <a:ext cx="8229600" cy="3394075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Заголовок 7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>
            <a:normAutofit/>
          </a:bodyPr>
          <a:lstStyle/>
          <a:p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Основы статуса (ст. 3). Принципы деятельности (ст. 4).</a:t>
            </a:r>
            <a:br>
              <a:rPr lang="ru-RU" sz="19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Состав и структура (ст. 5) </a:t>
            </a:r>
          </a:p>
        </p:txBody>
      </p:sp>
      <p:graphicFrame>
        <p:nvGraphicFramePr>
          <p:cNvPr id="14" name="Схема 13"/>
          <p:cNvGraphicFramePr/>
          <p:nvPr/>
        </p:nvGraphicFramePr>
        <p:xfrm>
          <a:off x="714348" y="1214428"/>
          <a:ext cx="7858180" cy="3571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457200" y="1071552"/>
          <a:ext cx="8229600" cy="381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81CDC-5133-4BD1-A889-7AFEB7844D33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7" name="Заголовок 7"/>
          <p:cNvSpPr>
            <a:spLocks noGrp="1"/>
          </p:cNvSpPr>
          <p:nvPr>
            <p:ph type="title"/>
          </p:nvPr>
        </p:nvSpPr>
        <p:spPr>
          <a:xfrm>
            <a:off x="406398" y="206375"/>
            <a:ext cx="8229600" cy="857250"/>
          </a:xfrm>
        </p:spPr>
        <p:txBody>
          <a:bodyPr>
            <a:normAutofit/>
          </a:bodyPr>
          <a:lstStyle/>
          <a:p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назначения на должность председателя (ст. 6).</a:t>
            </a:r>
            <a:br>
              <a:rPr lang="ru-RU" sz="19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к кандидатурам(ст. 7). Взаимодействие (ст. 18).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81CDC-5133-4BD1-A889-7AFEB7844D33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5" name="Заголовок 7"/>
          <p:cNvSpPr txBox="1">
            <a:spLocks/>
          </p:cNvSpPr>
          <p:nvPr/>
        </p:nvSpPr>
        <p:spPr>
          <a:xfrm>
            <a:off x="575732" y="316440"/>
            <a:ext cx="8229600" cy="628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Полномочия КСО (ст. 9).</a:t>
            </a:r>
          </a:p>
        </p:txBody>
      </p:sp>
      <p:graphicFrame>
        <p:nvGraphicFramePr>
          <p:cNvPr id="7" name="Схема 6"/>
          <p:cNvGraphicFramePr/>
          <p:nvPr/>
        </p:nvGraphicFramePr>
        <p:xfrm>
          <a:off x="571472" y="857238"/>
          <a:ext cx="8072494" cy="4090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81CDC-5133-4BD1-A889-7AFEB7844D33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Полномочия КСО (ст. 9).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571472" y="857238"/>
          <a:ext cx="8072494" cy="3586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81CDC-5133-4BD1-A889-7AFEB7844D33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Предоставление информации КСО (ст. 15). </a:t>
            </a:r>
            <a:br>
              <a:rPr lang="ru-RU" sz="19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Представления и предписания (ст. 16)</a:t>
            </a:r>
          </a:p>
        </p:txBody>
      </p:sp>
      <p:graphicFrame>
        <p:nvGraphicFramePr>
          <p:cNvPr id="9" name="Схема 8"/>
          <p:cNvGraphicFramePr/>
          <p:nvPr/>
        </p:nvGraphicFramePr>
        <p:xfrm>
          <a:off x="571472" y="1142990"/>
          <a:ext cx="8001056" cy="3661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81CDC-5133-4BD1-A889-7AFEB7844D33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650863"/>
          </a:xfrm>
        </p:spPr>
        <p:txBody>
          <a:bodyPr>
            <a:normAutofit/>
          </a:bodyPr>
          <a:lstStyle/>
          <a:p>
            <a:pPr algn="l"/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Какие статьи </a:t>
            </a:r>
            <a:r>
              <a:rPr lang="ru-RU" sz="2200" b="1" dirty="0" err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КоАП</a:t>
            </a: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можно закрепить за КСО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539552" y="771550"/>
          <a:ext cx="7920880" cy="4208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Рисунок 9" descr="1200px-Text-questionmark.svg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516216" y="0"/>
            <a:ext cx="1285884" cy="128588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500" b="1" dirty="0" smtClean="0"/>
              <a:t/>
            </a:r>
            <a:br>
              <a:rPr lang="ru-RU" sz="2500" b="1" dirty="0" smtClean="0"/>
            </a:br>
            <a:r>
              <a:rPr lang="ru-RU" sz="2500" b="1" dirty="0" smtClean="0"/>
              <a:t/>
            </a:r>
            <a:br>
              <a:rPr lang="ru-RU" sz="2500" b="1" dirty="0" smtClean="0"/>
            </a:br>
            <a:endParaRPr lang="ru-RU" sz="25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81CDC-5133-4BD1-A889-7AFEB7844D33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9" name="Содержимое 2"/>
          <p:cNvSpPr>
            <a:spLocks noGrp="1"/>
          </p:cNvSpPr>
          <p:nvPr>
            <p:ph idx="1"/>
          </p:nvPr>
        </p:nvSpPr>
        <p:spPr>
          <a:xfrm>
            <a:off x="457200" y="1200150"/>
            <a:ext cx="8329642" cy="3394075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1800" dirty="0" smtClean="0"/>
          </a:p>
          <a:p>
            <a:pPr algn="ctr">
              <a:buNone/>
            </a:pPr>
            <a:endParaRPr lang="ru-RU" sz="1800" dirty="0" smtClean="0"/>
          </a:p>
          <a:p>
            <a:pPr algn="ctr">
              <a:buNone/>
            </a:pPr>
            <a:r>
              <a:rPr lang="ru-RU" sz="2800" b="1" i="1" dirty="0" smtClean="0">
                <a:ea typeface="+mj-ea"/>
              </a:rPr>
              <a:t>БЛАГОДАРЮ ЗА ВНИМАНИЕ!</a:t>
            </a:r>
          </a:p>
          <a:p>
            <a:endParaRPr lang="ru-RU" sz="2400" b="1" i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резентация_шаблон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9F657EF3D518E44B267BC4434AF38A7" ma:contentTypeVersion="0" ma:contentTypeDescription="Создание документа." ma:contentTypeScope="" ma:versionID="4e00e0ee330246ccc5eaf4d30fa1fe7b">
  <xsd:schema xmlns:xsd="http://www.w3.org/2001/XMLSchema" xmlns:xs="http://www.w3.org/2001/XMLSchema" xmlns:p="http://schemas.microsoft.com/office/2006/metadata/properties" xmlns:ns2="B20E8D38-9397-417F-B6AD-D115B7EB0760" targetNamespace="http://schemas.microsoft.com/office/2006/metadata/properties" ma:root="true" ma:fieldsID="588791eb850edb71a957d97ea9b30050" ns2:_="">
    <xsd:import namespace="B20E8D38-9397-417F-B6AD-D115B7EB0760"/>
    <xsd:element name="properties">
      <xsd:complexType>
        <xsd:sequence>
          <xsd:element name="documentManagement">
            <xsd:complexType>
              <xsd:all>
                <xsd:element ref="ns2:FullName"/>
                <xsd:element ref="ns2:DocNum" minOccurs="0"/>
                <xsd:element ref="ns2:Doc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0E8D38-9397-417F-B6AD-D115B7EB0760" elementFormDefault="qualified">
    <xsd:import namespace="http://schemas.microsoft.com/office/2006/documentManagement/types"/>
    <xsd:import namespace="http://schemas.microsoft.com/office/infopath/2007/PartnerControls"/>
    <xsd:element name="FullName" ma:index="1" ma:displayName="Наименование" ma:description="Полное наименование документа" ma:internalName="FullName">
      <xsd:simpleType>
        <xsd:restriction base="dms:Note"/>
      </xsd:simpleType>
    </xsd:element>
    <xsd:element name="DocNum" ma:index="2" nillable="true" ma:displayName="Номер" ma:description="Номер документа" ma:internalName="DocNum">
      <xsd:simpleType>
        <xsd:restriction base="dms:Text">
          <xsd:maxLength value="255"/>
        </xsd:restriction>
      </xsd:simpleType>
    </xsd:element>
    <xsd:element name="DocDate" ma:index="3" nillable="true" ma:displayName="Дата" ma:description="Дата документа" ma:format="DateOnly" ma:internalName="Doc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Тип контента"/>
        <xsd:element ref="dc:title" minOccurs="0" maxOccurs="1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ullName xmlns="B20E8D38-9397-417F-B6AD-D115B7EB0760">10. Выступление председателя Контрольно-счетной палаты городского округа город Воронеж Литвинчук Елены Станиславовны на тему: "Совершенствование правового обеспечения организации и деятельности контрольно-счетных органов в РФ" (презентация)</FullName>
    <DocDate xmlns="B20E8D38-9397-417F-B6AD-D115B7EB0760">2021-08-19T21:00:00+00:00</DocDate>
    <DocNum xmlns="B20E8D38-9397-417F-B6AD-D115B7EB0760" xsi:nil="true"/>
  </documentManagement>
</p:properties>
</file>

<file path=customXml/itemProps1.xml><?xml version="1.0" encoding="utf-8"?>
<ds:datastoreItem xmlns:ds="http://schemas.openxmlformats.org/officeDocument/2006/customXml" ds:itemID="{BC0B973F-F0C4-4E03-A32A-F1BEB37DEC52}"/>
</file>

<file path=customXml/itemProps2.xml><?xml version="1.0" encoding="utf-8"?>
<ds:datastoreItem xmlns:ds="http://schemas.openxmlformats.org/officeDocument/2006/customXml" ds:itemID="{8AEA18E1-C826-463E-A8A1-5CADBF318F98}"/>
</file>

<file path=customXml/itemProps3.xml><?xml version="1.0" encoding="utf-8"?>
<ds:datastoreItem xmlns:ds="http://schemas.openxmlformats.org/officeDocument/2006/customXml" ds:itemID="{5CA6F093-886B-4B89-8070-4B25EF906B3E}"/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Презентация_шаблон</Template>
  <TotalTime>7309</TotalTime>
  <Words>594</Words>
  <Application>Microsoft Office PowerPoint</Application>
  <PresentationFormat>Экран (16:9)</PresentationFormat>
  <Paragraphs>84</Paragraphs>
  <Slides>9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Georgia</vt:lpstr>
      <vt:lpstr>Times New Roman</vt:lpstr>
      <vt:lpstr>Презентация_шаблон</vt:lpstr>
      <vt:lpstr>Специальное оформление</vt:lpstr>
      <vt:lpstr>«Совершенствование правового обеспечения организации и деятельности контрольно-счетных органов в РФ»</vt:lpstr>
      <vt:lpstr> ……</vt:lpstr>
      <vt:lpstr>Основы статуса (ст. 3). Принципы деятельности (ст. 4).  Состав и структура (ст. 5) </vt:lpstr>
      <vt:lpstr>Порядок назначения на должность председателя (ст. 6). Требования к кандидатурам(ст. 7). Взаимодействие (ст. 18).</vt:lpstr>
      <vt:lpstr>Презентация PowerPoint</vt:lpstr>
      <vt:lpstr>Полномочия КСО (ст. 9).</vt:lpstr>
      <vt:lpstr>Предоставление информации КСО (ст. 15).  Представления и предписания (ст. 16)</vt:lpstr>
      <vt:lpstr>        Какие статьи КоАП можно закрепить за КСО</vt:lpstr>
      <vt:lpstr>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Литвинов Андрей</cp:lastModifiedBy>
  <cp:revision>449</cp:revision>
  <dcterms:created xsi:type="dcterms:W3CDTF">2018-12-17T09:50:25Z</dcterms:created>
  <dcterms:modified xsi:type="dcterms:W3CDTF">2021-08-27T08:34:49Z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0x010100B9F657EF3D518E44B267BC4434AF38A7</vt:lpwstr>
  </property>
</Properties>
</file>